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8" r:id="rId4"/>
    <p:sldId id="259" r:id="rId5"/>
    <p:sldId id="264" r:id="rId6"/>
    <p:sldId id="270" r:id="rId7"/>
    <p:sldId id="261" r:id="rId8"/>
    <p:sldId id="260" r:id="rId9"/>
    <p:sldId id="288" r:id="rId10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62" r:id="rId20"/>
    <p:sldId id="268" r:id="rId21"/>
    <p:sldId id="263" r:id="rId22"/>
    <p:sldId id="266" r:id="rId23"/>
    <p:sldId id="274" r:id="rId24"/>
  </p:sldIdLst>
  <p:sldSz cx="12192000" cy="6858000"/>
  <p:notesSz cx="6858000" cy="9144000"/>
  <p:custShowLst>
    <p:custShow name="自定义放映 1" id="0">
      <p:sldLst>
        <p:sld r:id="rId6"/>
      </p:sldLst>
    </p:custShow>
  </p:custShow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098" y="8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4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6257925"/>
            <a:ext cx="12192000" cy="600076"/>
          </a:xfrm>
          <a:custGeom>
            <a:avLst/>
            <a:gdLst>
              <a:gd name="connsiteX0" fmla="*/ 0 w 12192000"/>
              <a:gd name="connsiteY0" fmla="*/ 0 h 600076"/>
              <a:gd name="connsiteX1" fmla="*/ 311573 w 12192000"/>
              <a:gd name="connsiteY1" fmla="*/ 0 h 600076"/>
              <a:gd name="connsiteX2" fmla="*/ 1232747 w 12192000"/>
              <a:gd name="connsiteY2" fmla="*/ 0 h 600076"/>
              <a:gd name="connsiteX3" fmla="*/ 1910080 w 12192000"/>
              <a:gd name="connsiteY3" fmla="*/ 0 h 600076"/>
              <a:gd name="connsiteX4" fmla="*/ 2221653 w 12192000"/>
              <a:gd name="connsiteY4" fmla="*/ 0 h 600076"/>
              <a:gd name="connsiteX5" fmla="*/ 2898987 w 12192000"/>
              <a:gd name="connsiteY5" fmla="*/ 0 h 600076"/>
              <a:gd name="connsiteX6" fmla="*/ 3820160 w 12192000"/>
              <a:gd name="connsiteY6" fmla="*/ 0 h 600076"/>
              <a:gd name="connsiteX7" fmla="*/ 4375573 w 12192000"/>
              <a:gd name="connsiteY7" fmla="*/ 0 h 600076"/>
              <a:gd name="connsiteX8" fmla="*/ 4930987 w 12192000"/>
              <a:gd name="connsiteY8" fmla="*/ 0 h 600076"/>
              <a:gd name="connsiteX9" fmla="*/ 5608320 w 12192000"/>
              <a:gd name="connsiteY9" fmla="*/ 0 h 600076"/>
              <a:gd name="connsiteX10" fmla="*/ 6407573 w 12192000"/>
              <a:gd name="connsiteY10" fmla="*/ 0 h 600076"/>
              <a:gd name="connsiteX11" fmla="*/ 7206827 w 12192000"/>
              <a:gd name="connsiteY11" fmla="*/ 0 h 600076"/>
              <a:gd name="connsiteX12" fmla="*/ 8006080 w 12192000"/>
              <a:gd name="connsiteY12" fmla="*/ 0 h 600076"/>
              <a:gd name="connsiteX13" fmla="*/ 8927253 w 12192000"/>
              <a:gd name="connsiteY13" fmla="*/ 0 h 600076"/>
              <a:gd name="connsiteX14" fmla="*/ 9604587 w 12192000"/>
              <a:gd name="connsiteY14" fmla="*/ 0 h 600076"/>
              <a:gd name="connsiteX15" fmla="*/ 10403840 w 12192000"/>
              <a:gd name="connsiteY15" fmla="*/ 0 h 600076"/>
              <a:gd name="connsiteX16" fmla="*/ 11081173 w 12192000"/>
              <a:gd name="connsiteY16" fmla="*/ 0 h 600076"/>
              <a:gd name="connsiteX17" fmla="*/ 12192000 w 12192000"/>
              <a:gd name="connsiteY17" fmla="*/ 0 h 600076"/>
              <a:gd name="connsiteX18" fmla="*/ 12192000 w 12192000"/>
              <a:gd name="connsiteY18" fmla="*/ 600076 h 600076"/>
              <a:gd name="connsiteX19" fmla="*/ 11270827 w 12192000"/>
              <a:gd name="connsiteY19" fmla="*/ 600076 h 600076"/>
              <a:gd name="connsiteX20" fmla="*/ 10715413 w 12192000"/>
              <a:gd name="connsiteY20" fmla="*/ 600076 h 600076"/>
              <a:gd name="connsiteX21" fmla="*/ 10160000 w 12192000"/>
              <a:gd name="connsiteY21" fmla="*/ 600076 h 600076"/>
              <a:gd name="connsiteX22" fmla="*/ 9604587 w 12192000"/>
              <a:gd name="connsiteY22" fmla="*/ 600076 h 600076"/>
              <a:gd name="connsiteX23" fmla="*/ 8805333 w 12192000"/>
              <a:gd name="connsiteY23" fmla="*/ 600076 h 600076"/>
              <a:gd name="connsiteX24" fmla="*/ 8128000 w 12192000"/>
              <a:gd name="connsiteY24" fmla="*/ 600076 h 600076"/>
              <a:gd name="connsiteX25" fmla="*/ 7816427 w 12192000"/>
              <a:gd name="connsiteY25" fmla="*/ 600076 h 600076"/>
              <a:gd name="connsiteX26" fmla="*/ 7261013 w 12192000"/>
              <a:gd name="connsiteY26" fmla="*/ 600076 h 600076"/>
              <a:gd name="connsiteX27" fmla="*/ 6461760 w 12192000"/>
              <a:gd name="connsiteY27" fmla="*/ 600076 h 600076"/>
              <a:gd name="connsiteX28" fmla="*/ 6028267 w 12192000"/>
              <a:gd name="connsiteY28" fmla="*/ 600076 h 600076"/>
              <a:gd name="connsiteX29" fmla="*/ 5107093 w 12192000"/>
              <a:gd name="connsiteY29" fmla="*/ 600076 h 600076"/>
              <a:gd name="connsiteX30" fmla="*/ 4185920 w 12192000"/>
              <a:gd name="connsiteY30" fmla="*/ 600076 h 600076"/>
              <a:gd name="connsiteX31" fmla="*/ 3508587 w 12192000"/>
              <a:gd name="connsiteY31" fmla="*/ 600076 h 600076"/>
              <a:gd name="connsiteX32" fmla="*/ 2587413 w 12192000"/>
              <a:gd name="connsiteY32" fmla="*/ 600076 h 600076"/>
              <a:gd name="connsiteX33" fmla="*/ 1910080 w 12192000"/>
              <a:gd name="connsiteY33" fmla="*/ 600076 h 600076"/>
              <a:gd name="connsiteX34" fmla="*/ 1110827 w 12192000"/>
              <a:gd name="connsiteY34" fmla="*/ 600076 h 600076"/>
              <a:gd name="connsiteX35" fmla="*/ 799253 w 12192000"/>
              <a:gd name="connsiteY35" fmla="*/ 600076 h 600076"/>
              <a:gd name="connsiteX36" fmla="*/ 0 w 12192000"/>
              <a:gd name="connsiteY36" fmla="*/ 600076 h 600076"/>
              <a:gd name="connsiteX37" fmla="*/ 0 w 12192000"/>
              <a:gd name="connsiteY37" fmla="*/ 0 h 6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00076" fill="none" extrusionOk="0">
                <a:moveTo>
                  <a:pt x="0" y="0"/>
                </a:moveTo>
                <a:cubicBezTo>
                  <a:pt x="100166" y="4015"/>
                  <a:pt x="218899" y="-11321"/>
                  <a:pt x="311573" y="0"/>
                </a:cubicBezTo>
                <a:cubicBezTo>
                  <a:pt x="404247" y="11321"/>
                  <a:pt x="811646" y="-20642"/>
                  <a:pt x="1232747" y="0"/>
                </a:cubicBezTo>
                <a:cubicBezTo>
                  <a:pt x="1653848" y="20642"/>
                  <a:pt x="1625397" y="16271"/>
                  <a:pt x="1910080" y="0"/>
                </a:cubicBezTo>
                <a:cubicBezTo>
                  <a:pt x="2194763" y="-16271"/>
                  <a:pt x="2099864" y="-2376"/>
                  <a:pt x="2221653" y="0"/>
                </a:cubicBezTo>
                <a:cubicBezTo>
                  <a:pt x="2343442" y="2376"/>
                  <a:pt x="2660027" y="-29429"/>
                  <a:pt x="2898987" y="0"/>
                </a:cubicBezTo>
                <a:cubicBezTo>
                  <a:pt x="3137947" y="29429"/>
                  <a:pt x="3519776" y="18593"/>
                  <a:pt x="3820160" y="0"/>
                </a:cubicBezTo>
                <a:cubicBezTo>
                  <a:pt x="4120544" y="-18593"/>
                  <a:pt x="4100054" y="22845"/>
                  <a:pt x="4375573" y="0"/>
                </a:cubicBezTo>
                <a:cubicBezTo>
                  <a:pt x="4651092" y="-22845"/>
                  <a:pt x="4667185" y="8847"/>
                  <a:pt x="4930987" y="0"/>
                </a:cubicBezTo>
                <a:cubicBezTo>
                  <a:pt x="5194789" y="-8847"/>
                  <a:pt x="5370245" y="-18527"/>
                  <a:pt x="5608320" y="0"/>
                </a:cubicBezTo>
                <a:cubicBezTo>
                  <a:pt x="5846395" y="18527"/>
                  <a:pt x="6154714" y="18937"/>
                  <a:pt x="6407573" y="0"/>
                </a:cubicBezTo>
                <a:cubicBezTo>
                  <a:pt x="6660432" y="-18937"/>
                  <a:pt x="6856389" y="18406"/>
                  <a:pt x="7206827" y="0"/>
                </a:cubicBezTo>
                <a:cubicBezTo>
                  <a:pt x="7557265" y="-18406"/>
                  <a:pt x="7656341" y="-16046"/>
                  <a:pt x="8006080" y="0"/>
                </a:cubicBezTo>
                <a:cubicBezTo>
                  <a:pt x="8355819" y="16046"/>
                  <a:pt x="8597346" y="-22406"/>
                  <a:pt x="8927253" y="0"/>
                </a:cubicBezTo>
                <a:cubicBezTo>
                  <a:pt x="9257160" y="22406"/>
                  <a:pt x="9355771" y="-8057"/>
                  <a:pt x="9604587" y="0"/>
                </a:cubicBezTo>
                <a:cubicBezTo>
                  <a:pt x="9853403" y="8057"/>
                  <a:pt x="10171493" y="35623"/>
                  <a:pt x="10403840" y="0"/>
                </a:cubicBezTo>
                <a:cubicBezTo>
                  <a:pt x="10636187" y="-35623"/>
                  <a:pt x="10799426" y="8364"/>
                  <a:pt x="11081173" y="0"/>
                </a:cubicBezTo>
                <a:cubicBezTo>
                  <a:pt x="11362920" y="-8364"/>
                  <a:pt x="11743583" y="-38823"/>
                  <a:pt x="12192000" y="0"/>
                </a:cubicBezTo>
                <a:cubicBezTo>
                  <a:pt x="12188824" y="297676"/>
                  <a:pt x="12215087" y="306142"/>
                  <a:pt x="12192000" y="600076"/>
                </a:cubicBezTo>
                <a:cubicBezTo>
                  <a:pt x="12000377" y="616834"/>
                  <a:pt x="11545710" y="559699"/>
                  <a:pt x="11270827" y="600076"/>
                </a:cubicBezTo>
                <a:cubicBezTo>
                  <a:pt x="10995944" y="640453"/>
                  <a:pt x="10827603" y="596245"/>
                  <a:pt x="10715413" y="600076"/>
                </a:cubicBezTo>
                <a:cubicBezTo>
                  <a:pt x="10603223" y="603907"/>
                  <a:pt x="10348576" y="602505"/>
                  <a:pt x="10160000" y="600076"/>
                </a:cubicBezTo>
                <a:cubicBezTo>
                  <a:pt x="9971424" y="597647"/>
                  <a:pt x="9831093" y="591994"/>
                  <a:pt x="9604587" y="600076"/>
                </a:cubicBezTo>
                <a:cubicBezTo>
                  <a:pt x="9378081" y="608158"/>
                  <a:pt x="9141005" y="584772"/>
                  <a:pt x="8805333" y="600076"/>
                </a:cubicBezTo>
                <a:cubicBezTo>
                  <a:pt x="8469661" y="615380"/>
                  <a:pt x="8439515" y="582805"/>
                  <a:pt x="8128000" y="600076"/>
                </a:cubicBezTo>
                <a:cubicBezTo>
                  <a:pt x="7816485" y="617347"/>
                  <a:pt x="7903614" y="605109"/>
                  <a:pt x="7816427" y="600076"/>
                </a:cubicBezTo>
                <a:cubicBezTo>
                  <a:pt x="7729240" y="595043"/>
                  <a:pt x="7484379" y="578543"/>
                  <a:pt x="7261013" y="600076"/>
                </a:cubicBezTo>
                <a:cubicBezTo>
                  <a:pt x="7037647" y="621609"/>
                  <a:pt x="6820397" y="598161"/>
                  <a:pt x="6461760" y="600076"/>
                </a:cubicBezTo>
                <a:cubicBezTo>
                  <a:pt x="6103123" y="601991"/>
                  <a:pt x="6155983" y="606517"/>
                  <a:pt x="6028267" y="600076"/>
                </a:cubicBezTo>
                <a:cubicBezTo>
                  <a:pt x="5900551" y="593635"/>
                  <a:pt x="5504936" y="594402"/>
                  <a:pt x="5107093" y="600076"/>
                </a:cubicBezTo>
                <a:cubicBezTo>
                  <a:pt x="4709250" y="605750"/>
                  <a:pt x="4591113" y="602724"/>
                  <a:pt x="4185920" y="600076"/>
                </a:cubicBezTo>
                <a:cubicBezTo>
                  <a:pt x="3780727" y="597428"/>
                  <a:pt x="3796352" y="598189"/>
                  <a:pt x="3508587" y="600076"/>
                </a:cubicBezTo>
                <a:cubicBezTo>
                  <a:pt x="3220822" y="601963"/>
                  <a:pt x="2822612" y="560710"/>
                  <a:pt x="2587413" y="600076"/>
                </a:cubicBezTo>
                <a:cubicBezTo>
                  <a:pt x="2352214" y="639442"/>
                  <a:pt x="2221464" y="595945"/>
                  <a:pt x="1910080" y="600076"/>
                </a:cubicBezTo>
                <a:cubicBezTo>
                  <a:pt x="1598696" y="604207"/>
                  <a:pt x="1403595" y="628640"/>
                  <a:pt x="1110827" y="600076"/>
                </a:cubicBezTo>
                <a:cubicBezTo>
                  <a:pt x="818059" y="571512"/>
                  <a:pt x="901725" y="608613"/>
                  <a:pt x="799253" y="600076"/>
                </a:cubicBezTo>
                <a:cubicBezTo>
                  <a:pt x="696781" y="591539"/>
                  <a:pt x="266158" y="563736"/>
                  <a:pt x="0" y="600076"/>
                </a:cubicBezTo>
                <a:cubicBezTo>
                  <a:pt x="7918" y="360151"/>
                  <a:pt x="23390" y="128745"/>
                  <a:pt x="0" y="0"/>
                </a:cubicBezTo>
                <a:close/>
              </a:path>
              <a:path w="12192000" h="600076" stroke="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64181" y="297105"/>
                  <a:pt x="12214098" y="327649"/>
                  <a:pt x="12192000" y="600076"/>
                </a:cubicBezTo>
                <a:cubicBezTo>
                  <a:pt x="12020805" y="630942"/>
                  <a:pt x="11594423" y="572232"/>
                  <a:pt x="11392747" y="600076"/>
                </a:cubicBezTo>
                <a:cubicBezTo>
                  <a:pt x="11191071" y="627920"/>
                  <a:pt x="11053915" y="617409"/>
                  <a:pt x="10959253" y="600076"/>
                </a:cubicBezTo>
                <a:cubicBezTo>
                  <a:pt x="10864591" y="582743"/>
                  <a:pt x="10369258" y="614401"/>
                  <a:pt x="10038080" y="600076"/>
                </a:cubicBezTo>
                <a:cubicBezTo>
                  <a:pt x="9706902" y="585751"/>
                  <a:pt x="9630385" y="583472"/>
                  <a:pt x="9360747" y="600076"/>
                </a:cubicBezTo>
                <a:cubicBezTo>
                  <a:pt x="9091109" y="616680"/>
                  <a:pt x="9076667" y="618893"/>
                  <a:pt x="8927253" y="600076"/>
                </a:cubicBezTo>
                <a:cubicBezTo>
                  <a:pt x="8777839" y="581259"/>
                  <a:pt x="8413967" y="596571"/>
                  <a:pt x="8249920" y="600076"/>
                </a:cubicBezTo>
                <a:cubicBezTo>
                  <a:pt x="8085873" y="603581"/>
                  <a:pt x="8075056" y="599873"/>
                  <a:pt x="7938347" y="600076"/>
                </a:cubicBezTo>
                <a:cubicBezTo>
                  <a:pt x="7801638" y="600279"/>
                  <a:pt x="7749777" y="615519"/>
                  <a:pt x="7626773" y="600076"/>
                </a:cubicBezTo>
                <a:cubicBezTo>
                  <a:pt x="7503769" y="584633"/>
                  <a:pt x="7095462" y="626544"/>
                  <a:pt x="6949440" y="600076"/>
                </a:cubicBezTo>
                <a:cubicBezTo>
                  <a:pt x="6803418" y="573608"/>
                  <a:pt x="6644725" y="581535"/>
                  <a:pt x="6515947" y="600076"/>
                </a:cubicBezTo>
                <a:cubicBezTo>
                  <a:pt x="6387169" y="618617"/>
                  <a:pt x="5941428" y="595571"/>
                  <a:pt x="5716693" y="600076"/>
                </a:cubicBezTo>
                <a:cubicBezTo>
                  <a:pt x="5491958" y="604581"/>
                  <a:pt x="5395864" y="608592"/>
                  <a:pt x="5283200" y="600076"/>
                </a:cubicBezTo>
                <a:cubicBezTo>
                  <a:pt x="5170536" y="591560"/>
                  <a:pt x="4782035" y="629923"/>
                  <a:pt x="4483947" y="600076"/>
                </a:cubicBezTo>
                <a:cubicBezTo>
                  <a:pt x="4185859" y="570229"/>
                  <a:pt x="4279449" y="599385"/>
                  <a:pt x="4172373" y="600076"/>
                </a:cubicBezTo>
                <a:cubicBezTo>
                  <a:pt x="4065297" y="600767"/>
                  <a:pt x="3755654" y="598050"/>
                  <a:pt x="3373120" y="600076"/>
                </a:cubicBezTo>
                <a:cubicBezTo>
                  <a:pt x="2990586" y="602102"/>
                  <a:pt x="3113127" y="606617"/>
                  <a:pt x="2939627" y="600076"/>
                </a:cubicBezTo>
                <a:cubicBezTo>
                  <a:pt x="2766127" y="593535"/>
                  <a:pt x="2746942" y="590164"/>
                  <a:pt x="2628053" y="600076"/>
                </a:cubicBezTo>
                <a:cubicBezTo>
                  <a:pt x="2509164" y="609988"/>
                  <a:pt x="2346483" y="595098"/>
                  <a:pt x="2194560" y="600076"/>
                </a:cubicBezTo>
                <a:cubicBezTo>
                  <a:pt x="2042637" y="605054"/>
                  <a:pt x="1580466" y="607597"/>
                  <a:pt x="1395307" y="600076"/>
                </a:cubicBezTo>
                <a:cubicBezTo>
                  <a:pt x="1210148" y="592555"/>
                  <a:pt x="1154769" y="595322"/>
                  <a:pt x="961813" y="600076"/>
                </a:cubicBezTo>
                <a:cubicBezTo>
                  <a:pt x="768857" y="604830"/>
                  <a:pt x="767400" y="599512"/>
                  <a:pt x="650240" y="600076"/>
                </a:cubicBezTo>
                <a:cubicBezTo>
                  <a:pt x="533080" y="600640"/>
                  <a:pt x="316546" y="580458"/>
                  <a:pt x="0" y="600076"/>
                </a:cubicBezTo>
                <a:cubicBezTo>
                  <a:pt x="29876" y="463486"/>
                  <a:pt x="15643" y="194951"/>
                  <a:pt x="0" y="0"/>
                </a:cubicBezTo>
                <a:close/>
              </a:path>
            </a:pathLst>
          </a:custGeom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32371"/>
            <a:ext cx="9144000" cy="2128044"/>
          </a:xfrm>
          <a:custGeom>
            <a:avLst/>
            <a:gdLst>
              <a:gd name="connsiteX0" fmla="*/ 0 w 9144000"/>
              <a:gd name="connsiteY0" fmla="*/ 0 h 2128044"/>
              <a:gd name="connsiteX1" fmla="*/ 470263 w 9144000"/>
              <a:gd name="connsiteY1" fmla="*/ 0 h 2128044"/>
              <a:gd name="connsiteX2" fmla="*/ 1123406 w 9144000"/>
              <a:gd name="connsiteY2" fmla="*/ 0 h 2128044"/>
              <a:gd name="connsiteX3" fmla="*/ 1867989 w 9144000"/>
              <a:gd name="connsiteY3" fmla="*/ 0 h 2128044"/>
              <a:gd name="connsiteX4" fmla="*/ 2246811 w 9144000"/>
              <a:gd name="connsiteY4" fmla="*/ 0 h 2128044"/>
              <a:gd name="connsiteX5" fmla="*/ 2625634 w 9144000"/>
              <a:gd name="connsiteY5" fmla="*/ 0 h 2128044"/>
              <a:gd name="connsiteX6" fmla="*/ 3461657 w 9144000"/>
              <a:gd name="connsiteY6" fmla="*/ 0 h 2128044"/>
              <a:gd name="connsiteX7" fmla="*/ 4114800 w 9144000"/>
              <a:gd name="connsiteY7" fmla="*/ 0 h 2128044"/>
              <a:gd name="connsiteX8" fmla="*/ 4493623 w 9144000"/>
              <a:gd name="connsiteY8" fmla="*/ 0 h 2128044"/>
              <a:gd name="connsiteX9" fmla="*/ 5146766 w 9144000"/>
              <a:gd name="connsiteY9" fmla="*/ 0 h 2128044"/>
              <a:gd name="connsiteX10" fmla="*/ 5982789 w 9144000"/>
              <a:gd name="connsiteY10" fmla="*/ 0 h 2128044"/>
              <a:gd name="connsiteX11" fmla="*/ 6544491 w 9144000"/>
              <a:gd name="connsiteY11" fmla="*/ 0 h 2128044"/>
              <a:gd name="connsiteX12" fmla="*/ 7106194 w 9144000"/>
              <a:gd name="connsiteY12" fmla="*/ 0 h 2128044"/>
              <a:gd name="connsiteX13" fmla="*/ 7759337 w 9144000"/>
              <a:gd name="connsiteY13" fmla="*/ 0 h 2128044"/>
              <a:gd name="connsiteX14" fmla="*/ 8503920 w 9144000"/>
              <a:gd name="connsiteY14" fmla="*/ 0 h 2128044"/>
              <a:gd name="connsiteX15" fmla="*/ 9144000 w 9144000"/>
              <a:gd name="connsiteY15" fmla="*/ 0 h 2128044"/>
              <a:gd name="connsiteX16" fmla="*/ 9144000 w 9144000"/>
              <a:gd name="connsiteY16" fmla="*/ 553291 h 2128044"/>
              <a:gd name="connsiteX17" fmla="*/ 9144000 w 9144000"/>
              <a:gd name="connsiteY17" fmla="*/ 1064022 h 2128044"/>
              <a:gd name="connsiteX18" fmla="*/ 9144000 w 9144000"/>
              <a:gd name="connsiteY18" fmla="*/ 1553472 h 2128044"/>
              <a:gd name="connsiteX19" fmla="*/ 9144000 w 9144000"/>
              <a:gd name="connsiteY19" fmla="*/ 2128044 h 2128044"/>
              <a:gd name="connsiteX20" fmla="*/ 8399417 w 9144000"/>
              <a:gd name="connsiteY20" fmla="*/ 2128044 h 2128044"/>
              <a:gd name="connsiteX21" fmla="*/ 8020594 w 9144000"/>
              <a:gd name="connsiteY21" fmla="*/ 2128044 h 2128044"/>
              <a:gd name="connsiteX22" fmla="*/ 7367451 w 9144000"/>
              <a:gd name="connsiteY22" fmla="*/ 2128044 h 2128044"/>
              <a:gd name="connsiteX23" fmla="*/ 6805749 w 9144000"/>
              <a:gd name="connsiteY23" fmla="*/ 2128044 h 2128044"/>
              <a:gd name="connsiteX24" fmla="*/ 6244046 w 9144000"/>
              <a:gd name="connsiteY24" fmla="*/ 2128044 h 2128044"/>
              <a:gd name="connsiteX25" fmla="*/ 5682343 w 9144000"/>
              <a:gd name="connsiteY25" fmla="*/ 2128044 h 2128044"/>
              <a:gd name="connsiteX26" fmla="*/ 5120640 w 9144000"/>
              <a:gd name="connsiteY26" fmla="*/ 2128044 h 2128044"/>
              <a:gd name="connsiteX27" fmla="*/ 4376057 w 9144000"/>
              <a:gd name="connsiteY27" fmla="*/ 2128044 h 2128044"/>
              <a:gd name="connsiteX28" fmla="*/ 3722914 w 9144000"/>
              <a:gd name="connsiteY28" fmla="*/ 2128044 h 2128044"/>
              <a:gd name="connsiteX29" fmla="*/ 3344091 w 9144000"/>
              <a:gd name="connsiteY29" fmla="*/ 2128044 h 2128044"/>
              <a:gd name="connsiteX30" fmla="*/ 2782389 w 9144000"/>
              <a:gd name="connsiteY30" fmla="*/ 2128044 h 2128044"/>
              <a:gd name="connsiteX31" fmla="*/ 2037806 w 9144000"/>
              <a:gd name="connsiteY31" fmla="*/ 2128044 h 2128044"/>
              <a:gd name="connsiteX32" fmla="*/ 1567543 w 9144000"/>
              <a:gd name="connsiteY32" fmla="*/ 2128044 h 2128044"/>
              <a:gd name="connsiteX33" fmla="*/ 731520 w 9144000"/>
              <a:gd name="connsiteY33" fmla="*/ 2128044 h 2128044"/>
              <a:gd name="connsiteX34" fmla="*/ 0 w 9144000"/>
              <a:gd name="connsiteY34" fmla="*/ 2128044 h 2128044"/>
              <a:gd name="connsiteX35" fmla="*/ 0 w 9144000"/>
              <a:gd name="connsiteY35" fmla="*/ 1596033 h 2128044"/>
              <a:gd name="connsiteX36" fmla="*/ 0 w 9144000"/>
              <a:gd name="connsiteY36" fmla="*/ 1127863 h 2128044"/>
              <a:gd name="connsiteX37" fmla="*/ 0 w 9144000"/>
              <a:gd name="connsiteY37" fmla="*/ 595852 h 2128044"/>
              <a:gd name="connsiteX38" fmla="*/ 0 w 9144000"/>
              <a:gd name="connsiteY38" fmla="*/ 0 h 212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144000" h="2128044" fill="none" extrusionOk="0">
                <a:moveTo>
                  <a:pt x="0" y="0"/>
                </a:moveTo>
                <a:cubicBezTo>
                  <a:pt x="175497" y="-16504"/>
                  <a:pt x="243333" y="21107"/>
                  <a:pt x="470263" y="0"/>
                </a:cubicBezTo>
                <a:cubicBezTo>
                  <a:pt x="697193" y="-21107"/>
                  <a:pt x="972001" y="-25774"/>
                  <a:pt x="1123406" y="0"/>
                </a:cubicBezTo>
                <a:cubicBezTo>
                  <a:pt x="1274811" y="25774"/>
                  <a:pt x="1602087" y="-27905"/>
                  <a:pt x="1867989" y="0"/>
                </a:cubicBezTo>
                <a:cubicBezTo>
                  <a:pt x="2133891" y="27905"/>
                  <a:pt x="2070544" y="11934"/>
                  <a:pt x="2246811" y="0"/>
                </a:cubicBezTo>
                <a:cubicBezTo>
                  <a:pt x="2423078" y="-11934"/>
                  <a:pt x="2523396" y="-5061"/>
                  <a:pt x="2625634" y="0"/>
                </a:cubicBezTo>
                <a:cubicBezTo>
                  <a:pt x="2727872" y="5061"/>
                  <a:pt x="3062611" y="-5431"/>
                  <a:pt x="3461657" y="0"/>
                </a:cubicBezTo>
                <a:cubicBezTo>
                  <a:pt x="3860703" y="5431"/>
                  <a:pt x="3898926" y="-7495"/>
                  <a:pt x="4114800" y="0"/>
                </a:cubicBezTo>
                <a:cubicBezTo>
                  <a:pt x="4330674" y="7495"/>
                  <a:pt x="4378911" y="16437"/>
                  <a:pt x="4493623" y="0"/>
                </a:cubicBezTo>
                <a:cubicBezTo>
                  <a:pt x="4608335" y="-16437"/>
                  <a:pt x="4921515" y="8318"/>
                  <a:pt x="5146766" y="0"/>
                </a:cubicBezTo>
                <a:cubicBezTo>
                  <a:pt x="5372017" y="-8318"/>
                  <a:pt x="5571306" y="2914"/>
                  <a:pt x="5982789" y="0"/>
                </a:cubicBezTo>
                <a:cubicBezTo>
                  <a:pt x="6394272" y="-2914"/>
                  <a:pt x="6401647" y="-7231"/>
                  <a:pt x="6544491" y="0"/>
                </a:cubicBezTo>
                <a:cubicBezTo>
                  <a:pt x="6687335" y="7231"/>
                  <a:pt x="6937552" y="-5679"/>
                  <a:pt x="7106194" y="0"/>
                </a:cubicBezTo>
                <a:cubicBezTo>
                  <a:pt x="7274836" y="5679"/>
                  <a:pt x="7588786" y="28008"/>
                  <a:pt x="7759337" y="0"/>
                </a:cubicBezTo>
                <a:cubicBezTo>
                  <a:pt x="7929888" y="-28008"/>
                  <a:pt x="8337840" y="20908"/>
                  <a:pt x="8503920" y="0"/>
                </a:cubicBezTo>
                <a:cubicBezTo>
                  <a:pt x="8670000" y="-20908"/>
                  <a:pt x="8952137" y="-27615"/>
                  <a:pt x="9144000" y="0"/>
                </a:cubicBezTo>
                <a:cubicBezTo>
                  <a:pt x="9145023" y="212792"/>
                  <a:pt x="9155244" y="396220"/>
                  <a:pt x="9144000" y="553291"/>
                </a:cubicBezTo>
                <a:cubicBezTo>
                  <a:pt x="9132756" y="710362"/>
                  <a:pt x="9163061" y="860931"/>
                  <a:pt x="9144000" y="1064022"/>
                </a:cubicBezTo>
                <a:cubicBezTo>
                  <a:pt x="9124939" y="1267113"/>
                  <a:pt x="9160003" y="1378247"/>
                  <a:pt x="9144000" y="1553472"/>
                </a:cubicBezTo>
                <a:cubicBezTo>
                  <a:pt x="9127998" y="1728697"/>
                  <a:pt x="9150855" y="1995168"/>
                  <a:pt x="9144000" y="2128044"/>
                </a:cubicBezTo>
                <a:cubicBezTo>
                  <a:pt x="8951297" y="2101542"/>
                  <a:pt x="8587296" y="2101226"/>
                  <a:pt x="8399417" y="2128044"/>
                </a:cubicBezTo>
                <a:cubicBezTo>
                  <a:pt x="8211538" y="2154862"/>
                  <a:pt x="8102779" y="2137028"/>
                  <a:pt x="8020594" y="2128044"/>
                </a:cubicBezTo>
                <a:cubicBezTo>
                  <a:pt x="7938409" y="2119060"/>
                  <a:pt x="7544734" y="2145297"/>
                  <a:pt x="7367451" y="2128044"/>
                </a:cubicBezTo>
                <a:cubicBezTo>
                  <a:pt x="7190168" y="2110791"/>
                  <a:pt x="6974680" y="2114851"/>
                  <a:pt x="6805749" y="2128044"/>
                </a:cubicBezTo>
                <a:cubicBezTo>
                  <a:pt x="6636818" y="2141237"/>
                  <a:pt x="6483548" y="2104357"/>
                  <a:pt x="6244046" y="2128044"/>
                </a:cubicBezTo>
                <a:cubicBezTo>
                  <a:pt x="6004544" y="2151731"/>
                  <a:pt x="5822947" y="2115933"/>
                  <a:pt x="5682343" y="2128044"/>
                </a:cubicBezTo>
                <a:cubicBezTo>
                  <a:pt x="5541739" y="2140155"/>
                  <a:pt x="5240621" y="2131337"/>
                  <a:pt x="5120640" y="2128044"/>
                </a:cubicBezTo>
                <a:cubicBezTo>
                  <a:pt x="5000659" y="2124751"/>
                  <a:pt x="4584265" y="2156223"/>
                  <a:pt x="4376057" y="2128044"/>
                </a:cubicBezTo>
                <a:cubicBezTo>
                  <a:pt x="4167849" y="2099865"/>
                  <a:pt x="3953253" y="2120549"/>
                  <a:pt x="3722914" y="2128044"/>
                </a:cubicBezTo>
                <a:cubicBezTo>
                  <a:pt x="3492575" y="2135539"/>
                  <a:pt x="3515681" y="2130868"/>
                  <a:pt x="3344091" y="2128044"/>
                </a:cubicBezTo>
                <a:cubicBezTo>
                  <a:pt x="3172501" y="2125220"/>
                  <a:pt x="2943824" y="2123446"/>
                  <a:pt x="2782389" y="2128044"/>
                </a:cubicBezTo>
                <a:cubicBezTo>
                  <a:pt x="2620954" y="2132642"/>
                  <a:pt x="2387093" y="2157941"/>
                  <a:pt x="2037806" y="2128044"/>
                </a:cubicBezTo>
                <a:cubicBezTo>
                  <a:pt x="1688519" y="2098147"/>
                  <a:pt x="1783599" y="2126082"/>
                  <a:pt x="1567543" y="2128044"/>
                </a:cubicBezTo>
                <a:cubicBezTo>
                  <a:pt x="1351487" y="2130006"/>
                  <a:pt x="1086182" y="2098909"/>
                  <a:pt x="731520" y="2128044"/>
                </a:cubicBezTo>
                <a:cubicBezTo>
                  <a:pt x="376858" y="2157179"/>
                  <a:pt x="348053" y="2138214"/>
                  <a:pt x="0" y="2128044"/>
                </a:cubicBezTo>
                <a:cubicBezTo>
                  <a:pt x="-12311" y="1924664"/>
                  <a:pt x="-3035" y="1817505"/>
                  <a:pt x="0" y="1596033"/>
                </a:cubicBezTo>
                <a:cubicBezTo>
                  <a:pt x="3035" y="1374561"/>
                  <a:pt x="-21990" y="1246869"/>
                  <a:pt x="0" y="1127863"/>
                </a:cubicBezTo>
                <a:cubicBezTo>
                  <a:pt x="21990" y="1008857"/>
                  <a:pt x="-17391" y="720662"/>
                  <a:pt x="0" y="595852"/>
                </a:cubicBezTo>
                <a:cubicBezTo>
                  <a:pt x="17391" y="471042"/>
                  <a:pt x="-22416" y="211669"/>
                  <a:pt x="0" y="0"/>
                </a:cubicBezTo>
                <a:close/>
              </a:path>
              <a:path w="9144000" h="2128044" stroke="0" extrusionOk="0">
                <a:moveTo>
                  <a:pt x="0" y="0"/>
                </a:moveTo>
                <a:cubicBezTo>
                  <a:pt x="198878" y="-10557"/>
                  <a:pt x="407088" y="-8082"/>
                  <a:pt x="561703" y="0"/>
                </a:cubicBezTo>
                <a:cubicBezTo>
                  <a:pt x="716318" y="8082"/>
                  <a:pt x="835202" y="-18772"/>
                  <a:pt x="940526" y="0"/>
                </a:cubicBezTo>
                <a:cubicBezTo>
                  <a:pt x="1045850" y="18772"/>
                  <a:pt x="1393324" y="-3579"/>
                  <a:pt x="1776549" y="0"/>
                </a:cubicBezTo>
                <a:cubicBezTo>
                  <a:pt x="2159774" y="3579"/>
                  <a:pt x="2190081" y="-10610"/>
                  <a:pt x="2338251" y="0"/>
                </a:cubicBezTo>
                <a:cubicBezTo>
                  <a:pt x="2486421" y="10610"/>
                  <a:pt x="2645997" y="17984"/>
                  <a:pt x="2899954" y="0"/>
                </a:cubicBezTo>
                <a:cubicBezTo>
                  <a:pt x="3153911" y="-17984"/>
                  <a:pt x="3493774" y="11651"/>
                  <a:pt x="3735977" y="0"/>
                </a:cubicBezTo>
                <a:cubicBezTo>
                  <a:pt x="3978180" y="-11651"/>
                  <a:pt x="4089476" y="16082"/>
                  <a:pt x="4206240" y="0"/>
                </a:cubicBezTo>
                <a:cubicBezTo>
                  <a:pt x="4323004" y="-16082"/>
                  <a:pt x="4870551" y="33406"/>
                  <a:pt x="5042263" y="0"/>
                </a:cubicBezTo>
                <a:cubicBezTo>
                  <a:pt x="5213975" y="-33406"/>
                  <a:pt x="5518384" y="-39039"/>
                  <a:pt x="5878286" y="0"/>
                </a:cubicBezTo>
                <a:cubicBezTo>
                  <a:pt x="6238188" y="39039"/>
                  <a:pt x="6358789" y="24913"/>
                  <a:pt x="6531429" y="0"/>
                </a:cubicBezTo>
                <a:cubicBezTo>
                  <a:pt x="6704069" y="-24913"/>
                  <a:pt x="7047419" y="-5128"/>
                  <a:pt x="7367451" y="0"/>
                </a:cubicBezTo>
                <a:cubicBezTo>
                  <a:pt x="7687483" y="5128"/>
                  <a:pt x="7814430" y="-16092"/>
                  <a:pt x="7929154" y="0"/>
                </a:cubicBezTo>
                <a:cubicBezTo>
                  <a:pt x="8043878" y="16092"/>
                  <a:pt x="8250575" y="-17929"/>
                  <a:pt x="8490857" y="0"/>
                </a:cubicBezTo>
                <a:cubicBezTo>
                  <a:pt x="8731139" y="17929"/>
                  <a:pt x="8898894" y="-15257"/>
                  <a:pt x="9144000" y="0"/>
                </a:cubicBezTo>
                <a:cubicBezTo>
                  <a:pt x="9135887" y="134064"/>
                  <a:pt x="9153054" y="407092"/>
                  <a:pt x="9144000" y="510731"/>
                </a:cubicBezTo>
                <a:cubicBezTo>
                  <a:pt x="9134946" y="614370"/>
                  <a:pt x="9151666" y="791536"/>
                  <a:pt x="9144000" y="1042742"/>
                </a:cubicBezTo>
                <a:cubicBezTo>
                  <a:pt x="9136334" y="1293948"/>
                  <a:pt x="9129777" y="1458731"/>
                  <a:pt x="9144000" y="1596033"/>
                </a:cubicBezTo>
                <a:cubicBezTo>
                  <a:pt x="9158223" y="1733335"/>
                  <a:pt x="9138070" y="1931215"/>
                  <a:pt x="9144000" y="2128044"/>
                </a:cubicBezTo>
                <a:cubicBezTo>
                  <a:pt x="8917537" y="2092296"/>
                  <a:pt x="8588157" y="2149325"/>
                  <a:pt x="8399417" y="2128044"/>
                </a:cubicBezTo>
                <a:cubicBezTo>
                  <a:pt x="8210677" y="2106763"/>
                  <a:pt x="8137592" y="2120157"/>
                  <a:pt x="7929154" y="2128044"/>
                </a:cubicBezTo>
                <a:cubicBezTo>
                  <a:pt x="7720716" y="2135931"/>
                  <a:pt x="7456390" y="2147456"/>
                  <a:pt x="7093131" y="2128044"/>
                </a:cubicBezTo>
                <a:cubicBezTo>
                  <a:pt x="6729872" y="2108632"/>
                  <a:pt x="6711895" y="2131662"/>
                  <a:pt x="6439989" y="2128044"/>
                </a:cubicBezTo>
                <a:cubicBezTo>
                  <a:pt x="6168083" y="2124426"/>
                  <a:pt x="6136668" y="2110646"/>
                  <a:pt x="5969726" y="2128044"/>
                </a:cubicBezTo>
                <a:cubicBezTo>
                  <a:pt x="5802784" y="2145442"/>
                  <a:pt x="5556319" y="2126506"/>
                  <a:pt x="5316583" y="2128044"/>
                </a:cubicBezTo>
                <a:cubicBezTo>
                  <a:pt x="5076847" y="2129582"/>
                  <a:pt x="5094714" y="2146535"/>
                  <a:pt x="4937760" y="2128044"/>
                </a:cubicBezTo>
                <a:cubicBezTo>
                  <a:pt x="4780806" y="2109553"/>
                  <a:pt x="4701820" y="2118429"/>
                  <a:pt x="4558937" y="2128044"/>
                </a:cubicBezTo>
                <a:cubicBezTo>
                  <a:pt x="4416054" y="2137659"/>
                  <a:pt x="4229343" y="2106102"/>
                  <a:pt x="3905794" y="2128044"/>
                </a:cubicBezTo>
                <a:cubicBezTo>
                  <a:pt x="3582245" y="2149986"/>
                  <a:pt x="3552952" y="2114326"/>
                  <a:pt x="3435531" y="2128044"/>
                </a:cubicBezTo>
                <a:cubicBezTo>
                  <a:pt x="3318110" y="2141762"/>
                  <a:pt x="2945578" y="2098302"/>
                  <a:pt x="2690949" y="2128044"/>
                </a:cubicBezTo>
                <a:cubicBezTo>
                  <a:pt x="2436320" y="2157786"/>
                  <a:pt x="2385271" y="2113844"/>
                  <a:pt x="2220686" y="2128044"/>
                </a:cubicBezTo>
                <a:cubicBezTo>
                  <a:pt x="2056101" y="2142244"/>
                  <a:pt x="1701006" y="2116780"/>
                  <a:pt x="1476103" y="2128044"/>
                </a:cubicBezTo>
                <a:cubicBezTo>
                  <a:pt x="1251200" y="2139308"/>
                  <a:pt x="1190403" y="2143518"/>
                  <a:pt x="1097280" y="2128044"/>
                </a:cubicBezTo>
                <a:cubicBezTo>
                  <a:pt x="1004157" y="2112570"/>
                  <a:pt x="453809" y="2163695"/>
                  <a:pt x="0" y="2128044"/>
                </a:cubicBezTo>
                <a:cubicBezTo>
                  <a:pt x="8826" y="1889294"/>
                  <a:pt x="-2369" y="1878883"/>
                  <a:pt x="0" y="1638594"/>
                </a:cubicBezTo>
                <a:cubicBezTo>
                  <a:pt x="2369" y="1398305"/>
                  <a:pt x="5518" y="1338184"/>
                  <a:pt x="0" y="1064022"/>
                </a:cubicBezTo>
                <a:cubicBezTo>
                  <a:pt x="-5518" y="789860"/>
                  <a:pt x="2459" y="708586"/>
                  <a:pt x="0" y="553291"/>
                </a:cubicBezTo>
                <a:cubicBezTo>
                  <a:pt x="-2459" y="397996"/>
                  <a:pt x="23920" y="16777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solidFill>
              <a:schemeClr val="accent2">
                <a:lumMod val="90000"/>
              </a:schemeClr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algn="ctr">
              <a:defRPr lang="zh-CN" altLang="en-US" sz="540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058840"/>
            <a:ext cx="9144000" cy="646907"/>
          </a:xfr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3" y="0"/>
            <a:ext cx="12191997" cy="876300"/>
          </a:xfrm>
          <a:custGeom>
            <a:avLst/>
            <a:gdLst>
              <a:gd name="connsiteX0" fmla="*/ 11767767 w 12191997"/>
              <a:gd name="connsiteY0" fmla="*/ 0 h 876300"/>
              <a:gd name="connsiteX1" fmla="*/ 11767778 w 12191997"/>
              <a:gd name="connsiteY1" fmla="*/ 1 h 876300"/>
              <a:gd name="connsiteX2" fmla="*/ 12182774 w 12191997"/>
              <a:gd name="connsiteY2" fmla="*/ 1 h 876300"/>
              <a:gd name="connsiteX3" fmla="*/ 12182774 w 12191997"/>
              <a:gd name="connsiteY3" fmla="*/ 347839 h 876300"/>
              <a:gd name="connsiteX4" fmla="*/ 12183377 w 12191997"/>
              <a:gd name="connsiteY4" fmla="*/ 349847 h 876300"/>
              <a:gd name="connsiteX5" fmla="*/ 12191997 w 12191997"/>
              <a:gd name="connsiteY5" fmla="*/ 438150 h 876300"/>
              <a:gd name="connsiteX6" fmla="*/ 11767767 w 12191997"/>
              <a:gd name="connsiteY6" fmla="*/ 876300 h 876300"/>
              <a:gd name="connsiteX7" fmla="*/ 11415988 w 12191997"/>
              <a:gd name="connsiteY7" fmla="*/ 683124 h 876300"/>
              <a:gd name="connsiteX8" fmla="*/ 11387902 w 12191997"/>
              <a:gd name="connsiteY8" fmla="*/ 629680 h 876300"/>
              <a:gd name="connsiteX9" fmla="*/ 11374344 w 12191997"/>
              <a:gd name="connsiteY9" fmla="*/ 665347 h 876300"/>
              <a:gd name="connsiteX10" fmla="*/ 11011531 w 12191997"/>
              <a:gd name="connsiteY10" fmla="*/ 876300 h 876300"/>
              <a:gd name="connsiteX11" fmla="*/ 10659752 w 12191997"/>
              <a:gd name="connsiteY11" fmla="*/ 683124 h 876300"/>
              <a:gd name="connsiteX12" fmla="*/ 10631666 w 12191997"/>
              <a:gd name="connsiteY12" fmla="*/ 629680 h 876300"/>
              <a:gd name="connsiteX13" fmla="*/ 10618108 w 12191997"/>
              <a:gd name="connsiteY13" fmla="*/ 665347 h 876300"/>
              <a:gd name="connsiteX14" fmla="*/ 10255295 w 12191997"/>
              <a:gd name="connsiteY14" fmla="*/ 876300 h 876300"/>
              <a:gd name="connsiteX15" fmla="*/ 9903516 w 12191997"/>
              <a:gd name="connsiteY15" fmla="*/ 683124 h 876300"/>
              <a:gd name="connsiteX16" fmla="*/ 9875430 w 12191997"/>
              <a:gd name="connsiteY16" fmla="*/ 629680 h 876300"/>
              <a:gd name="connsiteX17" fmla="*/ 9861872 w 12191997"/>
              <a:gd name="connsiteY17" fmla="*/ 665347 h 876300"/>
              <a:gd name="connsiteX18" fmla="*/ 9499059 w 12191997"/>
              <a:gd name="connsiteY18" fmla="*/ 876300 h 876300"/>
              <a:gd name="connsiteX19" fmla="*/ 9147280 w 12191997"/>
              <a:gd name="connsiteY19" fmla="*/ 683124 h 876300"/>
              <a:gd name="connsiteX20" fmla="*/ 9119194 w 12191997"/>
              <a:gd name="connsiteY20" fmla="*/ 629680 h 876300"/>
              <a:gd name="connsiteX21" fmla="*/ 9105636 w 12191997"/>
              <a:gd name="connsiteY21" fmla="*/ 665347 h 876300"/>
              <a:gd name="connsiteX22" fmla="*/ 8742823 w 12191997"/>
              <a:gd name="connsiteY22" fmla="*/ 876300 h 876300"/>
              <a:gd name="connsiteX23" fmla="*/ 8391044 w 12191997"/>
              <a:gd name="connsiteY23" fmla="*/ 683124 h 876300"/>
              <a:gd name="connsiteX24" fmla="*/ 8362958 w 12191997"/>
              <a:gd name="connsiteY24" fmla="*/ 629680 h 876300"/>
              <a:gd name="connsiteX25" fmla="*/ 8349400 w 12191997"/>
              <a:gd name="connsiteY25" fmla="*/ 665347 h 876300"/>
              <a:gd name="connsiteX26" fmla="*/ 7986587 w 12191997"/>
              <a:gd name="connsiteY26" fmla="*/ 876300 h 876300"/>
              <a:gd name="connsiteX27" fmla="*/ 7634808 w 12191997"/>
              <a:gd name="connsiteY27" fmla="*/ 683124 h 876300"/>
              <a:gd name="connsiteX28" fmla="*/ 7606722 w 12191997"/>
              <a:gd name="connsiteY28" fmla="*/ 629680 h 876300"/>
              <a:gd name="connsiteX29" fmla="*/ 7593164 w 12191997"/>
              <a:gd name="connsiteY29" fmla="*/ 665347 h 876300"/>
              <a:gd name="connsiteX30" fmla="*/ 7230351 w 12191997"/>
              <a:gd name="connsiteY30" fmla="*/ 876300 h 876300"/>
              <a:gd name="connsiteX31" fmla="*/ 6878572 w 12191997"/>
              <a:gd name="connsiteY31" fmla="*/ 683124 h 876300"/>
              <a:gd name="connsiteX32" fmla="*/ 6850486 w 12191997"/>
              <a:gd name="connsiteY32" fmla="*/ 629680 h 876300"/>
              <a:gd name="connsiteX33" fmla="*/ 6836928 w 12191997"/>
              <a:gd name="connsiteY33" fmla="*/ 665347 h 876300"/>
              <a:gd name="connsiteX34" fmla="*/ 6474115 w 12191997"/>
              <a:gd name="connsiteY34" fmla="*/ 876300 h 876300"/>
              <a:gd name="connsiteX35" fmla="*/ 6122336 w 12191997"/>
              <a:gd name="connsiteY35" fmla="*/ 683124 h 876300"/>
              <a:gd name="connsiteX36" fmla="*/ 6094250 w 12191997"/>
              <a:gd name="connsiteY36" fmla="*/ 629680 h 876300"/>
              <a:gd name="connsiteX37" fmla="*/ 6080693 w 12191997"/>
              <a:gd name="connsiteY37" fmla="*/ 665347 h 876300"/>
              <a:gd name="connsiteX38" fmla="*/ 5717880 w 12191997"/>
              <a:gd name="connsiteY38" fmla="*/ 876300 h 876300"/>
              <a:gd name="connsiteX39" fmla="*/ 5366102 w 12191997"/>
              <a:gd name="connsiteY39" fmla="*/ 683124 h 876300"/>
              <a:gd name="connsiteX40" fmla="*/ 5338016 w 12191997"/>
              <a:gd name="connsiteY40" fmla="*/ 629680 h 876300"/>
              <a:gd name="connsiteX41" fmla="*/ 5324458 w 12191997"/>
              <a:gd name="connsiteY41" fmla="*/ 665347 h 876300"/>
              <a:gd name="connsiteX42" fmla="*/ 4961644 w 12191997"/>
              <a:gd name="connsiteY42" fmla="*/ 876300 h 876300"/>
              <a:gd name="connsiteX43" fmla="*/ 4609866 w 12191997"/>
              <a:gd name="connsiteY43" fmla="*/ 683124 h 876300"/>
              <a:gd name="connsiteX44" fmla="*/ 4581780 w 12191997"/>
              <a:gd name="connsiteY44" fmla="*/ 629680 h 876300"/>
              <a:gd name="connsiteX45" fmla="*/ 4568222 w 12191997"/>
              <a:gd name="connsiteY45" fmla="*/ 665347 h 876300"/>
              <a:gd name="connsiteX46" fmla="*/ 4205411 w 12191997"/>
              <a:gd name="connsiteY46" fmla="*/ 876300 h 876300"/>
              <a:gd name="connsiteX47" fmla="*/ 3853630 w 12191997"/>
              <a:gd name="connsiteY47" fmla="*/ 683124 h 876300"/>
              <a:gd name="connsiteX48" fmla="*/ 3825545 w 12191997"/>
              <a:gd name="connsiteY48" fmla="*/ 629680 h 876300"/>
              <a:gd name="connsiteX49" fmla="*/ 3811986 w 12191997"/>
              <a:gd name="connsiteY49" fmla="*/ 665347 h 876300"/>
              <a:gd name="connsiteX50" fmla="*/ 3449172 w 12191997"/>
              <a:gd name="connsiteY50" fmla="*/ 876300 h 876300"/>
              <a:gd name="connsiteX51" fmla="*/ 3097394 w 12191997"/>
              <a:gd name="connsiteY51" fmla="*/ 683124 h 876300"/>
              <a:gd name="connsiteX52" fmla="*/ 3069309 w 12191997"/>
              <a:gd name="connsiteY52" fmla="*/ 629680 h 876300"/>
              <a:gd name="connsiteX53" fmla="*/ 3055751 w 12191997"/>
              <a:gd name="connsiteY53" fmla="*/ 665347 h 876300"/>
              <a:gd name="connsiteX54" fmla="*/ 2692937 w 12191997"/>
              <a:gd name="connsiteY54" fmla="*/ 876300 h 876300"/>
              <a:gd name="connsiteX55" fmla="*/ 2341159 w 12191997"/>
              <a:gd name="connsiteY55" fmla="*/ 683124 h 876300"/>
              <a:gd name="connsiteX56" fmla="*/ 2313073 w 12191997"/>
              <a:gd name="connsiteY56" fmla="*/ 629680 h 876300"/>
              <a:gd name="connsiteX57" fmla="*/ 2299515 w 12191997"/>
              <a:gd name="connsiteY57" fmla="*/ 665347 h 876300"/>
              <a:gd name="connsiteX58" fmla="*/ 1936700 w 12191997"/>
              <a:gd name="connsiteY58" fmla="*/ 876300 h 876300"/>
              <a:gd name="connsiteX59" fmla="*/ 1584922 w 12191997"/>
              <a:gd name="connsiteY59" fmla="*/ 683124 h 876300"/>
              <a:gd name="connsiteX60" fmla="*/ 1556836 w 12191997"/>
              <a:gd name="connsiteY60" fmla="*/ 629680 h 876300"/>
              <a:gd name="connsiteX61" fmla="*/ 1543278 w 12191997"/>
              <a:gd name="connsiteY61" fmla="*/ 665347 h 876300"/>
              <a:gd name="connsiteX62" fmla="*/ 1180465 w 12191997"/>
              <a:gd name="connsiteY62" fmla="*/ 876300 h 876300"/>
              <a:gd name="connsiteX63" fmla="*/ 828687 w 12191997"/>
              <a:gd name="connsiteY63" fmla="*/ 683124 h 876300"/>
              <a:gd name="connsiteX64" fmla="*/ 800600 w 12191997"/>
              <a:gd name="connsiteY64" fmla="*/ 629680 h 876300"/>
              <a:gd name="connsiteX65" fmla="*/ 787043 w 12191997"/>
              <a:gd name="connsiteY65" fmla="*/ 665347 h 876300"/>
              <a:gd name="connsiteX66" fmla="*/ 424229 w 12191997"/>
              <a:gd name="connsiteY66" fmla="*/ 876300 h 876300"/>
              <a:gd name="connsiteX67" fmla="*/ 8619 w 12191997"/>
              <a:gd name="connsiteY67" fmla="*/ 526453 h 876300"/>
              <a:gd name="connsiteX68" fmla="*/ 1859 w 12191997"/>
              <a:gd name="connsiteY68" fmla="*/ 457201 h 876300"/>
              <a:gd name="connsiteX69" fmla="*/ 0 w 12191997"/>
              <a:gd name="connsiteY69" fmla="*/ 457201 h 876300"/>
              <a:gd name="connsiteX70" fmla="*/ 0 w 12191997"/>
              <a:gd name="connsiteY70" fmla="*/ 438150 h 876300"/>
              <a:gd name="connsiteX71" fmla="*/ 0 w 12191997"/>
              <a:gd name="connsiteY71" fmla="*/ 1 h 876300"/>
              <a:gd name="connsiteX72" fmla="*/ 424220 w 12191997"/>
              <a:gd name="connsiteY72" fmla="*/ 1 h 876300"/>
              <a:gd name="connsiteX73" fmla="*/ 424229 w 12191997"/>
              <a:gd name="connsiteY73" fmla="*/ 0 h 876300"/>
              <a:gd name="connsiteX74" fmla="*/ 424239 w 12191997"/>
              <a:gd name="connsiteY74" fmla="*/ 1 h 876300"/>
              <a:gd name="connsiteX75" fmla="*/ 802348 w 12191997"/>
              <a:gd name="connsiteY75" fmla="*/ 1 h 876300"/>
              <a:gd name="connsiteX76" fmla="*/ 1180456 w 12191997"/>
              <a:gd name="connsiteY76" fmla="*/ 1 h 876300"/>
              <a:gd name="connsiteX77" fmla="*/ 1180465 w 12191997"/>
              <a:gd name="connsiteY77" fmla="*/ 0 h 876300"/>
              <a:gd name="connsiteX78" fmla="*/ 1180475 w 12191997"/>
              <a:gd name="connsiteY78" fmla="*/ 1 h 876300"/>
              <a:gd name="connsiteX79" fmla="*/ 1543459 w 12191997"/>
              <a:gd name="connsiteY79" fmla="*/ 1 h 876300"/>
              <a:gd name="connsiteX80" fmla="*/ 1936691 w 12191997"/>
              <a:gd name="connsiteY80" fmla="*/ 1 h 876300"/>
              <a:gd name="connsiteX81" fmla="*/ 1936700 w 12191997"/>
              <a:gd name="connsiteY81" fmla="*/ 0 h 876300"/>
              <a:gd name="connsiteX82" fmla="*/ 1936711 w 12191997"/>
              <a:gd name="connsiteY82" fmla="*/ 1 h 876300"/>
              <a:gd name="connsiteX83" fmla="*/ 2322381 w 12191997"/>
              <a:gd name="connsiteY83" fmla="*/ 1 h 876300"/>
              <a:gd name="connsiteX84" fmla="*/ 2692927 w 12191997"/>
              <a:gd name="connsiteY84" fmla="*/ 1 h 876300"/>
              <a:gd name="connsiteX85" fmla="*/ 2692937 w 12191997"/>
              <a:gd name="connsiteY85" fmla="*/ 0 h 876300"/>
              <a:gd name="connsiteX86" fmla="*/ 2692947 w 12191997"/>
              <a:gd name="connsiteY86" fmla="*/ 1 h 876300"/>
              <a:gd name="connsiteX87" fmla="*/ 3048369 w 12191997"/>
              <a:gd name="connsiteY87" fmla="*/ 1 h 876300"/>
              <a:gd name="connsiteX88" fmla="*/ 3449163 w 12191997"/>
              <a:gd name="connsiteY88" fmla="*/ 1 h 876300"/>
              <a:gd name="connsiteX89" fmla="*/ 3449172 w 12191997"/>
              <a:gd name="connsiteY89" fmla="*/ 0 h 876300"/>
              <a:gd name="connsiteX90" fmla="*/ 3449183 w 12191997"/>
              <a:gd name="connsiteY90" fmla="*/ 1 h 876300"/>
              <a:gd name="connsiteX91" fmla="*/ 3834855 w 12191997"/>
              <a:gd name="connsiteY91" fmla="*/ 1 h 876300"/>
              <a:gd name="connsiteX92" fmla="*/ 4205402 w 12191997"/>
              <a:gd name="connsiteY92" fmla="*/ 1 h 876300"/>
              <a:gd name="connsiteX93" fmla="*/ 4205411 w 12191997"/>
              <a:gd name="connsiteY93" fmla="*/ 0 h 876300"/>
              <a:gd name="connsiteX94" fmla="*/ 4205422 w 12191997"/>
              <a:gd name="connsiteY94" fmla="*/ 1 h 876300"/>
              <a:gd name="connsiteX95" fmla="*/ 4560841 w 12191997"/>
              <a:gd name="connsiteY95" fmla="*/ 1 h 876300"/>
              <a:gd name="connsiteX96" fmla="*/ 4961633 w 12191997"/>
              <a:gd name="connsiteY96" fmla="*/ 1 h 876300"/>
              <a:gd name="connsiteX97" fmla="*/ 4961644 w 12191997"/>
              <a:gd name="connsiteY97" fmla="*/ 0 h 876300"/>
              <a:gd name="connsiteX98" fmla="*/ 4961654 w 12191997"/>
              <a:gd name="connsiteY98" fmla="*/ 1 h 876300"/>
              <a:gd name="connsiteX99" fmla="*/ 5317075 w 12191997"/>
              <a:gd name="connsiteY99" fmla="*/ 1 h 876300"/>
              <a:gd name="connsiteX100" fmla="*/ 5717869 w 12191997"/>
              <a:gd name="connsiteY100" fmla="*/ 1 h 876300"/>
              <a:gd name="connsiteX101" fmla="*/ 5717880 w 12191997"/>
              <a:gd name="connsiteY101" fmla="*/ 0 h 876300"/>
              <a:gd name="connsiteX102" fmla="*/ 5717890 w 12191997"/>
              <a:gd name="connsiteY102" fmla="*/ 1 h 876300"/>
              <a:gd name="connsiteX103" fmla="*/ 6073311 w 12191997"/>
              <a:gd name="connsiteY103" fmla="*/ 1 h 876300"/>
              <a:gd name="connsiteX104" fmla="*/ 6474104 w 12191997"/>
              <a:gd name="connsiteY104" fmla="*/ 1 h 876300"/>
              <a:gd name="connsiteX105" fmla="*/ 6474115 w 12191997"/>
              <a:gd name="connsiteY105" fmla="*/ 0 h 876300"/>
              <a:gd name="connsiteX106" fmla="*/ 6474125 w 12191997"/>
              <a:gd name="connsiteY106" fmla="*/ 1 h 876300"/>
              <a:gd name="connsiteX107" fmla="*/ 6829546 w 12191997"/>
              <a:gd name="connsiteY107" fmla="*/ 1 h 876300"/>
              <a:gd name="connsiteX108" fmla="*/ 7230340 w 12191997"/>
              <a:gd name="connsiteY108" fmla="*/ 1 h 876300"/>
              <a:gd name="connsiteX109" fmla="*/ 7230351 w 12191997"/>
              <a:gd name="connsiteY109" fmla="*/ 0 h 876300"/>
              <a:gd name="connsiteX110" fmla="*/ 7230361 w 12191997"/>
              <a:gd name="connsiteY110" fmla="*/ 1 h 876300"/>
              <a:gd name="connsiteX111" fmla="*/ 7616031 w 12191997"/>
              <a:gd name="connsiteY111" fmla="*/ 1 h 876300"/>
              <a:gd name="connsiteX112" fmla="*/ 7986576 w 12191997"/>
              <a:gd name="connsiteY112" fmla="*/ 1 h 876300"/>
              <a:gd name="connsiteX113" fmla="*/ 7986587 w 12191997"/>
              <a:gd name="connsiteY113" fmla="*/ 0 h 876300"/>
              <a:gd name="connsiteX114" fmla="*/ 7986598 w 12191997"/>
              <a:gd name="connsiteY114" fmla="*/ 1 h 876300"/>
              <a:gd name="connsiteX115" fmla="*/ 8349581 w 12191997"/>
              <a:gd name="connsiteY115" fmla="*/ 1 h 876300"/>
              <a:gd name="connsiteX116" fmla="*/ 8742812 w 12191997"/>
              <a:gd name="connsiteY116" fmla="*/ 1 h 876300"/>
              <a:gd name="connsiteX117" fmla="*/ 8742823 w 12191997"/>
              <a:gd name="connsiteY117" fmla="*/ 0 h 876300"/>
              <a:gd name="connsiteX118" fmla="*/ 8742833 w 12191997"/>
              <a:gd name="connsiteY118" fmla="*/ 1 h 876300"/>
              <a:gd name="connsiteX119" fmla="*/ 9120941 w 12191997"/>
              <a:gd name="connsiteY119" fmla="*/ 1 h 876300"/>
              <a:gd name="connsiteX120" fmla="*/ 9499048 w 12191997"/>
              <a:gd name="connsiteY120" fmla="*/ 1 h 876300"/>
              <a:gd name="connsiteX121" fmla="*/ 9499059 w 12191997"/>
              <a:gd name="connsiteY121" fmla="*/ 0 h 876300"/>
              <a:gd name="connsiteX122" fmla="*/ 9499070 w 12191997"/>
              <a:gd name="connsiteY122" fmla="*/ 1 h 876300"/>
              <a:gd name="connsiteX123" fmla="*/ 9877177 w 12191997"/>
              <a:gd name="connsiteY123" fmla="*/ 1 h 876300"/>
              <a:gd name="connsiteX124" fmla="*/ 10255283 w 12191997"/>
              <a:gd name="connsiteY124" fmla="*/ 1 h 876300"/>
              <a:gd name="connsiteX125" fmla="*/ 10255295 w 12191997"/>
              <a:gd name="connsiteY125" fmla="*/ 0 h 876300"/>
              <a:gd name="connsiteX126" fmla="*/ 10255306 w 12191997"/>
              <a:gd name="connsiteY126" fmla="*/ 1 h 876300"/>
              <a:gd name="connsiteX127" fmla="*/ 10610726 w 12191997"/>
              <a:gd name="connsiteY127" fmla="*/ 1 h 876300"/>
              <a:gd name="connsiteX128" fmla="*/ 11011519 w 12191997"/>
              <a:gd name="connsiteY128" fmla="*/ 1 h 876300"/>
              <a:gd name="connsiteX129" fmla="*/ 11011531 w 12191997"/>
              <a:gd name="connsiteY129" fmla="*/ 0 h 876300"/>
              <a:gd name="connsiteX130" fmla="*/ 11011542 w 12191997"/>
              <a:gd name="connsiteY130" fmla="*/ 1 h 876300"/>
              <a:gd name="connsiteX131" fmla="*/ 11389649 w 12191997"/>
              <a:gd name="connsiteY131" fmla="*/ 1 h 876300"/>
              <a:gd name="connsiteX132" fmla="*/ 11767755 w 12191997"/>
              <a:gd name="connsiteY132" fmla="*/ 1 h 876300"/>
              <a:gd name="connsiteX133" fmla="*/ 11767767 w 12191997"/>
              <a:gd name="connsiteY133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2191997" h="876300" fill="none" extrusionOk="0">
                <a:moveTo>
                  <a:pt x="11767767" y="0"/>
                </a:moveTo>
                <a:cubicBezTo>
                  <a:pt x="11767768" y="-1"/>
                  <a:pt x="11767775" y="0"/>
                  <a:pt x="11767778" y="1"/>
                </a:cubicBezTo>
                <a:cubicBezTo>
                  <a:pt x="11933548" y="20197"/>
                  <a:pt x="12019263" y="-3154"/>
                  <a:pt x="12182774" y="1"/>
                </a:cubicBezTo>
                <a:cubicBezTo>
                  <a:pt x="12168096" y="69998"/>
                  <a:pt x="12182150" y="222352"/>
                  <a:pt x="12182774" y="347839"/>
                </a:cubicBezTo>
                <a:cubicBezTo>
                  <a:pt x="12182968" y="348543"/>
                  <a:pt x="12183258" y="349107"/>
                  <a:pt x="12183377" y="349847"/>
                </a:cubicBezTo>
                <a:cubicBezTo>
                  <a:pt x="12194866" y="374163"/>
                  <a:pt x="12187300" y="403017"/>
                  <a:pt x="12191997" y="438150"/>
                </a:cubicBezTo>
                <a:cubicBezTo>
                  <a:pt x="12167761" y="670124"/>
                  <a:pt x="12032566" y="896216"/>
                  <a:pt x="11767767" y="876300"/>
                </a:cubicBezTo>
                <a:cubicBezTo>
                  <a:pt x="11621454" y="909615"/>
                  <a:pt x="11505007" y="777920"/>
                  <a:pt x="11415988" y="683124"/>
                </a:cubicBezTo>
                <a:cubicBezTo>
                  <a:pt x="11407828" y="661452"/>
                  <a:pt x="11399472" y="651513"/>
                  <a:pt x="11387902" y="629680"/>
                </a:cubicBezTo>
                <a:cubicBezTo>
                  <a:pt x="11382493" y="644995"/>
                  <a:pt x="11382469" y="648315"/>
                  <a:pt x="11374344" y="665347"/>
                </a:cubicBezTo>
                <a:cubicBezTo>
                  <a:pt x="11323152" y="782936"/>
                  <a:pt x="11171948" y="862006"/>
                  <a:pt x="11011531" y="876300"/>
                </a:cubicBezTo>
                <a:cubicBezTo>
                  <a:pt x="10845632" y="859863"/>
                  <a:pt x="10736386" y="793526"/>
                  <a:pt x="10659752" y="683124"/>
                </a:cubicBezTo>
                <a:cubicBezTo>
                  <a:pt x="10646013" y="659292"/>
                  <a:pt x="10641145" y="645975"/>
                  <a:pt x="10631666" y="629680"/>
                </a:cubicBezTo>
                <a:cubicBezTo>
                  <a:pt x="10624297" y="647191"/>
                  <a:pt x="10621646" y="655032"/>
                  <a:pt x="10618108" y="665347"/>
                </a:cubicBezTo>
                <a:cubicBezTo>
                  <a:pt x="10540719" y="764190"/>
                  <a:pt x="10418534" y="880445"/>
                  <a:pt x="10255295" y="876300"/>
                </a:cubicBezTo>
                <a:cubicBezTo>
                  <a:pt x="10103915" y="896129"/>
                  <a:pt x="9975922" y="805912"/>
                  <a:pt x="9903516" y="683124"/>
                </a:cubicBezTo>
                <a:cubicBezTo>
                  <a:pt x="9897476" y="667348"/>
                  <a:pt x="9887564" y="648258"/>
                  <a:pt x="9875430" y="629680"/>
                </a:cubicBezTo>
                <a:cubicBezTo>
                  <a:pt x="9870176" y="639924"/>
                  <a:pt x="9866320" y="655709"/>
                  <a:pt x="9861872" y="665347"/>
                </a:cubicBezTo>
                <a:cubicBezTo>
                  <a:pt x="9775499" y="822568"/>
                  <a:pt x="9624961" y="857596"/>
                  <a:pt x="9499059" y="876300"/>
                </a:cubicBezTo>
                <a:cubicBezTo>
                  <a:pt x="9361903" y="898854"/>
                  <a:pt x="9219113" y="808814"/>
                  <a:pt x="9147280" y="683124"/>
                </a:cubicBezTo>
                <a:cubicBezTo>
                  <a:pt x="9141112" y="667086"/>
                  <a:pt x="9124933" y="645063"/>
                  <a:pt x="9119194" y="629680"/>
                </a:cubicBezTo>
                <a:cubicBezTo>
                  <a:pt x="9115500" y="642368"/>
                  <a:pt x="9111785" y="651978"/>
                  <a:pt x="9105636" y="665347"/>
                </a:cubicBezTo>
                <a:cubicBezTo>
                  <a:pt x="9012416" y="760708"/>
                  <a:pt x="8863504" y="888061"/>
                  <a:pt x="8742823" y="876300"/>
                </a:cubicBezTo>
                <a:cubicBezTo>
                  <a:pt x="8597343" y="888347"/>
                  <a:pt x="8465557" y="805638"/>
                  <a:pt x="8391044" y="683124"/>
                </a:cubicBezTo>
                <a:cubicBezTo>
                  <a:pt x="8375375" y="658008"/>
                  <a:pt x="8372131" y="650943"/>
                  <a:pt x="8362958" y="629680"/>
                </a:cubicBezTo>
                <a:cubicBezTo>
                  <a:pt x="8357888" y="644544"/>
                  <a:pt x="8357134" y="647990"/>
                  <a:pt x="8349400" y="665347"/>
                </a:cubicBezTo>
                <a:cubicBezTo>
                  <a:pt x="8290089" y="800623"/>
                  <a:pt x="8115853" y="864497"/>
                  <a:pt x="7986587" y="876300"/>
                </a:cubicBezTo>
                <a:cubicBezTo>
                  <a:pt x="7868679" y="871437"/>
                  <a:pt x="7702937" y="829940"/>
                  <a:pt x="7634808" y="683124"/>
                </a:cubicBezTo>
                <a:cubicBezTo>
                  <a:pt x="7630298" y="668714"/>
                  <a:pt x="7619519" y="650891"/>
                  <a:pt x="7606722" y="629680"/>
                </a:cubicBezTo>
                <a:cubicBezTo>
                  <a:pt x="7603105" y="638724"/>
                  <a:pt x="7598154" y="647663"/>
                  <a:pt x="7593164" y="665347"/>
                </a:cubicBezTo>
                <a:cubicBezTo>
                  <a:pt x="7547145" y="815338"/>
                  <a:pt x="7367704" y="859202"/>
                  <a:pt x="7230351" y="876300"/>
                </a:cubicBezTo>
                <a:cubicBezTo>
                  <a:pt x="7058516" y="884568"/>
                  <a:pt x="6952123" y="766412"/>
                  <a:pt x="6878572" y="683124"/>
                </a:cubicBezTo>
                <a:cubicBezTo>
                  <a:pt x="6868789" y="659002"/>
                  <a:pt x="6855681" y="641662"/>
                  <a:pt x="6850486" y="629680"/>
                </a:cubicBezTo>
                <a:cubicBezTo>
                  <a:pt x="6843599" y="643709"/>
                  <a:pt x="6839760" y="655010"/>
                  <a:pt x="6836928" y="665347"/>
                </a:cubicBezTo>
                <a:cubicBezTo>
                  <a:pt x="6758710" y="802404"/>
                  <a:pt x="6647148" y="884954"/>
                  <a:pt x="6474115" y="876300"/>
                </a:cubicBezTo>
                <a:cubicBezTo>
                  <a:pt x="6319352" y="878914"/>
                  <a:pt x="6185118" y="778398"/>
                  <a:pt x="6122336" y="683124"/>
                </a:cubicBezTo>
                <a:cubicBezTo>
                  <a:pt x="6113561" y="665971"/>
                  <a:pt x="6107139" y="650649"/>
                  <a:pt x="6094250" y="629680"/>
                </a:cubicBezTo>
                <a:cubicBezTo>
                  <a:pt x="6090218" y="643842"/>
                  <a:pt x="6085401" y="655619"/>
                  <a:pt x="6080693" y="665347"/>
                </a:cubicBezTo>
                <a:cubicBezTo>
                  <a:pt x="5999486" y="785197"/>
                  <a:pt x="5842147" y="865682"/>
                  <a:pt x="5717880" y="876300"/>
                </a:cubicBezTo>
                <a:cubicBezTo>
                  <a:pt x="5598495" y="872441"/>
                  <a:pt x="5435596" y="800265"/>
                  <a:pt x="5366102" y="683124"/>
                </a:cubicBezTo>
                <a:cubicBezTo>
                  <a:pt x="5352243" y="662931"/>
                  <a:pt x="5348796" y="656183"/>
                  <a:pt x="5338016" y="629680"/>
                </a:cubicBezTo>
                <a:cubicBezTo>
                  <a:pt x="5332211" y="643045"/>
                  <a:pt x="5331465" y="651390"/>
                  <a:pt x="5324458" y="665347"/>
                </a:cubicBezTo>
                <a:cubicBezTo>
                  <a:pt x="5250769" y="763645"/>
                  <a:pt x="5141007" y="869936"/>
                  <a:pt x="4961644" y="876300"/>
                </a:cubicBezTo>
                <a:cubicBezTo>
                  <a:pt x="4798758" y="884880"/>
                  <a:pt x="4674179" y="809150"/>
                  <a:pt x="4609866" y="683124"/>
                </a:cubicBezTo>
                <a:cubicBezTo>
                  <a:pt x="4597818" y="657435"/>
                  <a:pt x="4592295" y="649067"/>
                  <a:pt x="4581780" y="629680"/>
                </a:cubicBezTo>
                <a:cubicBezTo>
                  <a:pt x="4575335" y="643885"/>
                  <a:pt x="4572508" y="656926"/>
                  <a:pt x="4568222" y="665347"/>
                </a:cubicBezTo>
                <a:cubicBezTo>
                  <a:pt x="4466919" y="792369"/>
                  <a:pt x="4332701" y="865237"/>
                  <a:pt x="4205411" y="876300"/>
                </a:cubicBezTo>
                <a:cubicBezTo>
                  <a:pt x="4070367" y="866201"/>
                  <a:pt x="3947237" y="782992"/>
                  <a:pt x="3853630" y="683124"/>
                </a:cubicBezTo>
                <a:cubicBezTo>
                  <a:pt x="3845575" y="672849"/>
                  <a:pt x="3837175" y="657443"/>
                  <a:pt x="3825545" y="629680"/>
                </a:cubicBezTo>
                <a:cubicBezTo>
                  <a:pt x="3820105" y="647229"/>
                  <a:pt x="3814348" y="657571"/>
                  <a:pt x="3811986" y="665347"/>
                </a:cubicBezTo>
                <a:cubicBezTo>
                  <a:pt x="3772070" y="780965"/>
                  <a:pt x="3585704" y="872560"/>
                  <a:pt x="3449172" y="876300"/>
                </a:cubicBezTo>
                <a:cubicBezTo>
                  <a:pt x="3314980" y="892638"/>
                  <a:pt x="3177805" y="799304"/>
                  <a:pt x="3097394" y="683124"/>
                </a:cubicBezTo>
                <a:cubicBezTo>
                  <a:pt x="3091927" y="670123"/>
                  <a:pt x="3077289" y="650775"/>
                  <a:pt x="3069309" y="629680"/>
                </a:cubicBezTo>
                <a:cubicBezTo>
                  <a:pt x="3061880" y="643931"/>
                  <a:pt x="3063215" y="647992"/>
                  <a:pt x="3055751" y="665347"/>
                </a:cubicBezTo>
                <a:cubicBezTo>
                  <a:pt x="2979278" y="781772"/>
                  <a:pt x="2845479" y="847221"/>
                  <a:pt x="2692937" y="876300"/>
                </a:cubicBezTo>
                <a:cubicBezTo>
                  <a:pt x="2566300" y="857145"/>
                  <a:pt x="2407250" y="820084"/>
                  <a:pt x="2341159" y="683124"/>
                </a:cubicBezTo>
                <a:cubicBezTo>
                  <a:pt x="2329098" y="662370"/>
                  <a:pt x="2321735" y="644054"/>
                  <a:pt x="2313073" y="629680"/>
                </a:cubicBezTo>
                <a:cubicBezTo>
                  <a:pt x="2307713" y="641428"/>
                  <a:pt x="2305401" y="650009"/>
                  <a:pt x="2299515" y="665347"/>
                </a:cubicBezTo>
                <a:cubicBezTo>
                  <a:pt x="2241268" y="794361"/>
                  <a:pt x="2086462" y="911962"/>
                  <a:pt x="1936700" y="876300"/>
                </a:cubicBezTo>
                <a:cubicBezTo>
                  <a:pt x="1801239" y="884607"/>
                  <a:pt x="1654568" y="801953"/>
                  <a:pt x="1584922" y="683124"/>
                </a:cubicBezTo>
                <a:cubicBezTo>
                  <a:pt x="1573501" y="657873"/>
                  <a:pt x="1561084" y="641482"/>
                  <a:pt x="1556836" y="629680"/>
                </a:cubicBezTo>
                <a:cubicBezTo>
                  <a:pt x="1552107" y="637302"/>
                  <a:pt x="1546744" y="654095"/>
                  <a:pt x="1543278" y="665347"/>
                </a:cubicBezTo>
                <a:cubicBezTo>
                  <a:pt x="1497999" y="792959"/>
                  <a:pt x="1317274" y="885594"/>
                  <a:pt x="1180465" y="876300"/>
                </a:cubicBezTo>
                <a:cubicBezTo>
                  <a:pt x="1068386" y="874253"/>
                  <a:pt x="899292" y="803005"/>
                  <a:pt x="828687" y="683124"/>
                </a:cubicBezTo>
                <a:cubicBezTo>
                  <a:pt x="816416" y="656482"/>
                  <a:pt x="809784" y="643551"/>
                  <a:pt x="800600" y="629680"/>
                </a:cubicBezTo>
                <a:cubicBezTo>
                  <a:pt x="797585" y="637414"/>
                  <a:pt x="792344" y="655543"/>
                  <a:pt x="787043" y="665347"/>
                </a:cubicBezTo>
                <a:cubicBezTo>
                  <a:pt x="702976" y="771447"/>
                  <a:pt x="577461" y="882845"/>
                  <a:pt x="424229" y="876300"/>
                </a:cubicBezTo>
                <a:cubicBezTo>
                  <a:pt x="188196" y="895391"/>
                  <a:pt x="47722" y="733048"/>
                  <a:pt x="8619" y="526453"/>
                </a:cubicBezTo>
                <a:cubicBezTo>
                  <a:pt x="6751" y="504520"/>
                  <a:pt x="8412" y="490994"/>
                  <a:pt x="1859" y="457201"/>
                </a:cubicBezTo>
                <a:cubicBezTo>
                  <a:pt x="1443" y="457120"/>
                  <a:pt x="531" y="457145"/>
                  <a:pt x="0" y="457201"/>
                </a:cubicBezTo>
                <a:cubicBezTo>
                  <a:pt x="-612" y="450007"/>
                  <a:pt x="-233" y="442051"/>
                  <a:pt x="0" y="438150"/>
                </a:cubicBezTo>
                <a:cubicBezTo>
                  <a:pt x="-16914" y="248299"/>
                  <a:pt x="9755" y="185877"/>
                  <a:pt x="0" y="1"/>
                </a:cubicBezTo>
                <a:cubicBezTo>
                  <a:pt x="141778" y="6918"/>
                  <a:pt x="272052" y="-2090"/>
                  <a:pt x="424220" y="1"/>
                </a:cubicBezTo>
                <a:cubicBezTo>
                  <a:pt x="424223" y="1"/>
                  <a:pt x="424226" y="0"/>
                  <a:pt x="424229" y="0"/>
                </a:cubicBezTo>
                <a:cubicBezTo>
                  <a:pt x="424231" y="0"/>
                  <a:pt x="424236" y="1"/>
                  <a:pt x="424239" y="1"/>
                </a:cubicBezTo>
                <a:cubicBezTo>
                  <a:pt x="523273" y="-11878"/>
                  <a:pt x="627269" y="-5039"/>
                  <a:pt x="802348" y="1"/>
                </a:cubicBezTo>
                <a:cubicBezTo>
                  <a:pt x="977427" y="5041"/>
                  <a:pt x="1017031" y="102"/>
                  <a:pt x="1180456" y="1"/>
                </a:cubicBezTo>
                <a:cubicBezTo>
                  <a:pt x="1180459" y="0"/>
                  <a:pt x="1180463" y="1"/>
                  <a:pt x="1180465" y="0"/>
                </a:cubicBezTo>
                <a:cubicBezTo>
                  <a:pt x="1180467" y="-1"/>
                  <a:pt x="1180472" y="0"/>
                  <a:pt x="1180475" y="1"/>
                </a:cubicBezTo>
                <a:cubicBezTo>
                  <a:pt x="1269116" y="-7653"/>
                  <a:pt x="1377509" y="-6005"/>
                  <a:pt x="1543459" y="1"/>
                </a:cubicBezTo>
                <a:cubicBezTo>
                  <a:pt x="1709409" y="6007"/>
                  <a:pt x="1792203" y="-14462"/>
                  <a:pt x="1936691" y="1"/>
                </a:cubicBezTo>
                <a:cubicBezTo>
                  <a:pt x="1936693" y="1"/>
                  <a:pt x="1936697" y="0"/>
                  <a:pt x="1936700" y="0"/>
                </a:cubicBezTo>
                <a:cubicBezTo>
                  <a:pt x="1936704" y="0"/>
                  <a:pt x="1936707" y="0"/>
                  <a:pt x="1936711" y="1"/>
                </a:cubicBezTo>
                <a:cubicBezTo>
                  <a:pt x="2103184" y="-3618"/>
                  <a:pt x="2213547" y="15958"/>
                  <a:pt x="2322381" y="1"/>
                </a:cubicBezTo>
                <a:cubicBezTo>
                  <a:pt x="2431215" y="-15956"/>
                  <a:pt x="2575587" y="9328"/>
                  <a:pt x="2692927" y="1"/>
                </a:cubicBezTo>
                <a:cubicBezTo>
                  <a:pt x="2692931" y="2"/>
                  <a:pt x="2692934" y="0"/>
                  <a:pt x="2692937" y="0"/>
                </a:cubicBezTo>
                <a:cubicBezTo>
                  <a:pt x="2692941" y="0"/>
                  <a:pt x="2692944" y="1"/>
                  <a:pt x="2692947" y="1"/>
                </a:cubicBezTo>
                <a:cubicBezTo>
                  <a:pt x="2846932" y="-11929"/>
                  <a:pt x="2929100" y="3060"/>
                  <a:pt x="3048369" y="1"/>
                </a:cubicBezTo>
                <a:cubicBezTo>
                  <a:pt x="3167638" y="-3058"/>
                  <a:pt x="3305464" y="-8567"/>
                  <a:pt x="3449163" y="1"/>
                </a:cubicBezTo>
                <a:cubicBezTo>
                  <a:pt x="3449166" y="0"/>
                  <a:pt x="3449170" y="0"/>
                  <a:pt x="3449172" y="0"/>
                </a:cubicBezTo>
                <a:cubicBezTo>
                  <a:pt x="3449176" y="0"/>
                  <a:pt x="3449179" y="1"/>
                  <a:pt x="3449183" y="1"/>
                </a:cubicBezTo>
                <a:cubicBezTo>
                  <a:pt x="3612857" y="-7688"/>
                  <a:pt x="3659228" y="5419"/>
                  <a:pt x="3834855" y="1"/>
                </a:cubicBezTo>
                <a:cubicBezTo>
                  <a:pt x="4010482" y="-5417"/>
                  <a:pt x="4050733" y="5699"/>
                  <a:pt x="4205402" y="1"/>
                </a:cubicBezTo>
                <a:cubicBezTo>
                  <a:pt x="4205404" y="0"/>
                  <a:pt x="4205409" y="-1"/>
                  <a:pt x="4205411" y="0"/>
                </a:cubicBezTo>
                <a:cubicBezTo>
                  <a:pt x="4205415" y="-1"/>
                  <a:pt x="4205417" y="0"/>
                  <a:pt x="4205422" y="1"/>
                </a:cubicBezTo>
                <a:cubicBezTo>
                  <a:pt x="4341820" y="1997"/>
                  <a:pt x="4443798" y="1718"/>
                  <a:pt x="4560841" y="1"/>
                </a:cubicBezTo>
                <a:cubicBezTo>
                  <a:pt x="4677884" y="-1716"/>
                  <a:pt x="4859874" y="-4167"/>
                  <a:pt x="4961633" y="1"/>
                </a:cubicBezTo>
                <a:cubicBezTo>
                  <a:pt x="4961637" y="2"/>
                  <a:pt x="4961640" y="1"/>
                  <a:pt x="4961644" y="0"/>
                </a:cubicBezTo>
                <a:cubicBezTo>
                  <a:pt x="4961648" y="2"/>
                  <a:pt x="4961650" y="0"/>
                  <a:pt x="4961654" y="1"/>
                </a:cubicBezTo>
                <a:cubicBezTo>
                  <a:pt x="5079398" y="-9743"/>
                  <a:pt x="5221701" y="-863"/>
                  <a:pt x="5317075" y="1"/>
                </a:cubicBezTo>
                <a:cubicBezTo>
                  <a:pt x="5412449" y="865"/>
                  <a:pt x="5599737" y="-3098"/>
                  <a:pt x="5717869" y="1"/>
                </a:cubicBezTo>
                <a:cubicBezTo>
                  <a:pt x="5717873" y="1"/>
                  <a:pt x="5717876" y="0"/>
                  <a:pt x="5717880" y="0"/>
                </a:cubicBezTo>
                <a:cubicBezTo>
                  <a:pt x="5717883" y="1"/>
                  <a:pt x="5717886" y="2"/>
                  <a:pt x="5717890" y="1"/>
                </a:cubicBezTo>
                <a:cubicBezTo>
                  <a:pt x="5860884" y="-5857"/>
                  <a:pt x="5981117" y="8143"/>
                  <a:pt x="6073311" y="1"/>
                </a:cubicBezTo>
                <a:cubicBezTo>
                  <a:pt x="6165505" y="-8141"/>
                  <a:pt x="6325774" y="-12979"/>
                  <a:pt x="6474104" y="1"/>
                </a:cubicBezTo>
                <a:cubicBezTo>
                  <a:pt x="6474109" y="0"/>
                  <a:pt x="6474111" y="-1"/>
                  <a:pt x="6474115" y="0"/>
                </a:cubicBezTo>
                <a:cubicBezTo>
                  <a:pt x="6474119" y="1"/>
                  <a:pt x="6474121" y="0"/>
                  <a:pt x="6474125" y="1"/>
                </a:cubicBezTo>
                <a:cubicBezTo>
                  <a:pt x="6549420" y="-12416"/>
                  <a:pt x="6719303" y="-5481"/>
                  <a:pt x="6829546" y="1"/>
                </a:cubicBezTo>
                <a:cubicBezTo>
                  <a:pt x="6939789" y="5483"/>
                  <a:pt x="7109782" y="-14225"/>
                  <a:pt x="7230340" y="1"/>
                </a:cubicBezTo>
                <a:cubicBezTo>
                  <a:pt x="7230344" y="1"/>
                  <a:pt x="7230349" y="-1"/>
                  <a:pt x="7230351" y="0"/>
                </a:cubicBezTo>
                <a:cubicBezTo>
                  <a:pt x="7230355" y="0"/>
                  <a:pt x="7230358" y="0"/>
                  <a:pt x="7230361" y="1"/>
                </a:cubicBezTo>
                <a:cubicBezTo>
                  <a:pt x="7377329" y="-3554"/>
                  <a:pt x="7516712" y="10326"/>
                  <a:pt x="7616031" y="1"/>
                </a:cubicBezTo>
                <a:cubicBezTo>
                  <a:pt x="7715350" y="-10324"/>
                  <a:pt x="7810189" y="-17235"/>
                  <a:pt x="7986576" y="1"/>
                </a:cubicBezTo>
                <a:cubicBezTo>
                  <a:pt x="7986579" y="0"/>
                  <a:pt x="7986583" y="0"/>
                  <a:pt x="7986587" y="0"/>
                </a:cubicBezTo>
                <a:cubicBezTo>
                  <a:pt x="7986590" y="0"/>
                  <a:pt x="7986595" y="2"/>
                  <a:pt x="7986598" y="1"/>
                </a:cubicBezTo>
                <a:cubicBezTo>
                  <a:pt x="8119714" y="750"/>
                  <a:pt x="8212140" y="-105"/>
                  <a:pt x="8349581" y="1"/>
                </a:cubicBezTo>
                <a:cubicBezTo>
                  <a:pt x="8487022" y="107"/>
                  <a:pt x="8663066" y="11943"/>
                  <a:pt x="8742812" y="1"/>
                </a:cubicBezTo>
                <a:cubicBezTo>
                  <a:pt x="8742817" y="0"/>
                  <a:pt x="8742821" y="-1"/>
                  <a:pt x="8742823" y="0"/>
                </a:cubicBezTo>
                <a:cubicBezTo>
                  <a:pt x="8742826" y="0"/>
                  <a:pt x="8742828" y="1"/>
                  <a:pt x="8742833" y="1"/>
                </a:cubicBezTo>
                <a:cubicBezTo>
                  <a:pt x="8927570" y="15119"/>
                  <a:pt x="8949876" y="8327"/>
                  <a:pt x="9120941" y="1"/>
                </a:cubicBezTo>
                <a:cubicBezTo>
                  <a:pt x="9292006" y="-8325"/>
                  <a:pt x="9411741" y="-694"/>
                  <a:pt x="9499048" y="1"/>
                </a:cubicBezTo>
                <a:cubicBezTo>
                  <a:pt x="9499052" y="1"/>
                  <a:pt x="9499055" y="1"/>
                  <a:pt x="9499059" y="0"/>
                </a:cubicBezTo>
                <a:cubicBezTo>
                  <a:pt x="9499063" y="1"/>
                  <a:pt x="9499067" y="1"/>
                  <a:pt x="9499070" y="1"/>
                </a:cubicBezTo>
                <a:cubicBezTo>
                  <a:pt x="9647332" y="-9167"/>
                  <a:pt x="9783123" y="5440"/>
                  <a:pt x="9877177" y="1"/>
                </a:cubicBezTo>
                <a:cubicBezTo>
                  <a:pt x="9971231" y="-5438"/>
                  <a:pt x="10157877" y="-16926"/>
                  <a:pt x="10255283" y="1"/>
                </a:cubicBezTo>
                <a:cubicBezTo>
                  <a:pt x="10255285" y="1"/>
                  <a:pt x="10255291" y="0"/>
                  <a:pt x="10255295" y="0"/>
                </a:cubicBezTo>
                <a:cubicBezTo>
                  <a:pt x="10255298" y="0"/>
                  <a:pt x="10255302" y="1"/>
                  <a:pt x="10255306" y="1"/>
                </a:cubicBezTo>
                <a:cubicBezTo>
                  <a:pt x="10374439" y="3890"/>
                  <a:pt x="10469116" y="5483"/>
                  <a:pt x="10610726" y="1"/>
                </a:cubicBezTo>
                <a:cubicBezTo>
                  <a:pt x="10752336" y="-5481"/>
                  <a:pt x="10837957" y="2786"/>
                  <a:pt x="11011519" y="1"/>
                </a:cubicBezTo>
                <a:cubicBezTo>
                  <a:pt x="11011524" y="1"/>
                  <a:pt x="11011528" y="-2"/>
                  <a:pt x="11011531" y="0"/>
                </a:cubicBezTo>
                <a:cubicBezTo>
                  <a:pt x="11011534" y="-1"/>
                  <a:pt x="11011539" y="1"/>
                  <a:pt x="11011542" y="1"/>
                </a:cubicBezTo>
                <a:cubicBezTo>
                  <a:pt x="11188320" y="-293"/>
                  <a:pt x="11203273" y="5247"/>
                  <a:pt x="11389649" y="1"/>
                </a:cubicBezTo>
                <a:cubicBezTo>
                  <a:pt x="11576025" y="-5245"/>
                  <a:pt x="11669915" y="8775"/>
                  <a:pt x="11767755" y="1"/>
                </a:cubicBezTo>
                <a:cubicBezTo>
                  <a:pt x="11767760" y="2"/>
                  <a:pt x="11767762" y="0"/>
                  <a:pt x="11767767" y="0"/>
                </a:cubicBezTo>
                <a:close/>
              </a:path>
              <a:path w="12191997" h="876300" stroke="0" extrusionOk="0">
                <a:moveTo>
                  <a:pt x="11767767" y="0"/>
                </a:moveTo>
                <a:cubicBezTo>
                  <a:pt x="11767769" y="-1"/>
                  <a:pt x="11767773" y="1"/>
                  <a:pt x="11767778" y="1"/>
                </a:cubicBezTo>
                <a:cubicBezTo>
                  <a:pt x="11863307" y="20146"/>
                  <a:pt x="12090493" y="7901"/>
                  <a:pt x="12182774" y="1"/>
                </a:cubicBezTo>
                <a:cubicBezTo>
                  <a:pt x="12173000" y="133360"/>
                  <a:pt x="12188980" y="176602"/>
                  <a:pt x="12182774" y="347839"/>
                </a:cubicBezTo>
                <a:cubicBezTo>
                  <a:pt x="12182916" y="348504"/>
                  <a:pt x="12183117" y="348992"/>
                  <a:pt x="12183377" y="349847"/>
                </a:cubicBezTo>
                <a:cubicBezTo>
                  <a:pt x="12183313" y="374622"/>
                  <a:pt x="12195133" y="402799"/>
                  <a:pt x="12191997" y="438150"/>
                </a:cubicBezTo>
                <a:cubicBezTo>
                  <a:pt x="12170700" y="698850"/>
                  <a:pt x="12026213" y="880605"/>
                  <a:pt x="11767767" y="876300"/>
                </a:cubicBezTo>
                <a:cubicBezTo>
                  <a:pt x="11603823" y="905262"/>
                  <a:pt x="11474174" y="778735"/>
                  <a:pt x="11415988" y="683124"/>
                </a:cubicBezTo>
                <a:cubicBezTo>
                  <a:pt x="11410412" y="668519"/>
                  <a:pt x="11395211" y="639584"/>
                  <a:pt x="11387902" y="629680"/>
                </a:cubicBezTo>
                <a:cubicBezTo>
                  <a:pt x="11380297" y="647061"/>
                  <a:pt x="11379391" y="654322"/>
                  <a:pt x="11374344" y="665347"/>
                </a:cubicBezTo>
                <a:cubicBezTo>
                  <a:pt x="11317228" y="780670"/>
                  <a:pt x="11141060" y="870101"/>
                  <a:pt x="11011531" y="876300"/>
                </a:cubicBezTo>
                <a:cubicBezTo>
                  <a:pt x="10873313" y="866098"/>
                  <a:pt x="10715849" y="791887"/>
                  <a:pt x="10659752" y="683124"/>
                </a:cubicBezTo>
                <a:cubicBezTo>
                  <a:pt x="10652822" y="664809"/>
                  <a:pt x="10645026" y="653589"/>
                  <a:pt x="10631666" y="629680"/>
                </a:cubicBezTo>
                <a:cubicBezTo>
                  <a:pt x="10625746" y="646631"/>
                  <a:pt x="10622724" y="649990"/>
                  <a:pt x="10618108" y="665347"/>
                </a:cubicBezTo>
                <a:cubicBezTo>
                  <a:pt x="10559114" y="788687"/>
                  <a:pt x="10437208" y="880874"/>
                  <a:pt x="10255295" y="876300"/>
                </a:cubicBezTo>
                <a:cubicBezTo>
                  <a:pt x="10103887" y="876505"/>
                  <a:pt x="9986889" y="786810"/>
                  <a:pt x="9903516" y="683124"/>
                </a:cubicBezTo>
                <a:cubicBezTo>
                  <a:pt x="9895751" y="667255"/>
                  <a:pt x="9883935" y="642800"/>
                  <a:pt x="9875430" y="629680"/>
                </a:cubicBezTo>
                <a:cubicBezTo>
                  <a:pt x="9872195" y="636668"/>
                  <a:pt x="9868776" y="650547"/>
                  <a:pt x="9861872" y="665347"/>
                </a:cubicBezTo>
                <a:cubicBezTo>
                  <a:pt x="9817171" y="798012"/>
                  <a:pt x="9638180" y="894541"/>
                  <a:pt x="9499059" y="876300"/>
                </a:cubicBezTo>
                <a:cubicBezTo>
                  <a:pt x="9357103" y="862522"/>
                  <a:pt x="9230258" y="806960"/>
                  <a:pt x="9147280" y="683124"/>
                </a:cubicBezTo>
                <a:cubicBezTo>
                  <a:pt x="9138015" y="661407"/>
                  <a:pt x="9131038" y="656366"/>
                  <a:pt x="9119194" y="629680"/>
                </a:cubicBezTo>
                <a:cubicBezTo>
                  <a:pt x="9112024" y="645085"/>
                  <a:pt x="9110486" y="654466"/>
                  <a:pt x="9105636" y="665347"/>
                </a:cubicBezTo>
                <a:cubicBezTo>
                  <a:pt x="9048654" y="806172"/>
                  <a:pt x="8876234" y="869332"/>
                  <a:pt x="8742823" y="876300"/>
                </a:cubicBezTo>
                <a:cubicBezTo>
                  <a:pt x="8588674" y="884107"/>
                  <a:pt x="8453825" y="828471"/>
                  <a:pt x="8391044" y="683124"/>
                </a:cubicBezTo>
                <a:cubicBezTo>
                  <a:pt x="8385944" y="671784"/>
                  <a:pt x="8371785" y="647598"/>
                  <a:pt x="8362958" y="629680"/>
                </a:cubicBezTo>
                <a:cubicBezTo>
                  <a:pt x="8357988" y="646745"/>
                  <a:pt x="8353514" y="658265"/>
                  <a:pt x="8349400" y="665347"/>
                </a:cubicBezTo>
                <a:cubicBezTo>
                  <a:pt x="8265057" y="791498"/>
                  <a:pt x="8155136" y="880529"/>
                  <a:pt x="7986587" y="876300"/>
                </a:cubicBezTo>
                <a:cubicBezTo>
                  <a:pt x="7848128" y="874189"/>
                  <a:pt x="7706171" y="833442"/>
                  <a:pt x="7634808" y="683124"/>
                </a:cubicBezTo>
                <a:cubicBezTo>
                  <a:pt x="7622680" y="659599"/>
                  <a:pt x="7615950" y="653310"/>
                  <a:pt x="7606722" y="629680"/>
                </a:cubicBezTo>
                <a:cubicBezTo>
                  <a:pt x="7600938" y="641423"/>
                  <a:pt x="7595170" y="654938"/>
                  <a:pt x="7593164" y="665347"/>
                </a:cubicBezTo>
                <a:cubicBezTo>
                  <a:pt x="7531852" y="805570"/>
                  <a:pt x="7379200" y="902822"/>
                  <a:pt x="7230351" y="876300"/>
                </a:cubicBezTo>
                <a:cubicBezTo>
                  <a:pt x="7089903" y="891691"/>
                  <a:pt x="6958249" y="801273"/>
                  <a:pt x="6878572" y="683124"/>
                </a:cubicBezTo>
                <a:cubicBezTo>
                  <a:pt x="6865892" y="663404"/>
                  <a:pt x="6861565" y="652226"/>
                  <a:pt x="6850486" y="629680"/>
                </a:cubicBezTo>
                <a:cubicBezTo>
                  <a:pt x="6843747" y="643693"/>
                  <a:pt x="6840857" y="650846"/>
                  <a:pt x="6836928" y="665347"/>
                </a:cubicBezTo>
                <a:cubicBezTo>
                  <a:pt x="6773878" y="772695"/>
                  <a:pt x="6612641" y="897575"/>
                  <a:pt x="6474115" y="876300"/>
                </a:cubicBezTo>
                <a:cubicBezTo>
                  <a:pt x="6328234" y="901555"/>
                  <a:pt x="6213108" y="786631"/>
                  <a:pt x="6122336" y="683124"/>
                </a:cubicBezTo>
                <a:cubicBezTo>
                  <a:pt x="6112062" y="667380"/>
                  <a:pt x="6103785" y="648154"/>
                  <a:pt x="6094250" y="629680"/>
                </a:cubicBezTo>
                <a:cubicBezTo>
                  <a:pt x="6090973" y="642868"/>
                  <a:pt x="6086121" y="648908"/>
                  <a:pt x="6080693" y="665347"/>
                </a:cubicBezTo>
                <a:cubicBezTo>
                  <a:pt x="5988248" y="759752"/>
                  <a:pt x="5874947" y="846890"/>
                  <a:pt x="5717880" y="876300"/>
                </a:cubicBezTo>
                <a:cubicBezTo>
                  <a:pt x="5575902" y="885812"/>
                  <a:pt x="5440918" y="805484"/>
                  <a:pt x="5366102" y="683124"/>
                </a:cubicBezTo>
                <a:cubicBezTo>
                  <a:pt x="5359389" y="667962"/>
                  <a:pt x="5351422" y="649186"/>
                  <a:pt x="5338016" y="629680"/>
                </a:cubicBezTo>
                <a:cubicBezTo>
                  <a:pt x="5333706" y="637053"/>
                  <a:pt x="5329420" y="650690"/>
                  <a:pt x="5324458" y="665347"/>
                </a:cubicBezTo>
                <a:cubicBezTo>
                  <a:pt x="5250568" y="776809"/>
                  <a:pt x="5102881" y="853139"/>
                  <a:pt x="4961644" y="876300"/>
                </a:cubicBezTo>
                <a:cubicBezTo>
                  <a:pt x="4817249" y="880269"/>
                  <a:pt x="4710735" y="792738"/>
                  <a:pt x="4609866" y="683124"/>
                </a:cubicBezTo>
                <a:cubicBezTo>
                  <a:pt x="4601972" y="662858"/>
                  <a:pt x="4590127" y="641160"/>
                  <a:pt x="4581780" y="629680"/>
                </a:cubicBezTo>
                <a:cubicBezTo>
                  <a:pt x="4576041" y="642502"/>
                  <a:pt x="4572898" y="658083"/>
                  <a:pt x="4568222" y="665347"/>
                </a:cubicBezTo>
                <a:cubicBezTo>
                  <a:pt x="4498677" y="799274"/>
                  <a:pt x="4366413" y="876643"/>
                  <a:pt x="4205411" y="876300"/>
                </a:cubicBezTo>
                <a:cubicBezTo>
                  <a:pt x="4090230" y="882608"/>
                  <a:pt x="3899345" y="795996"/>
                  <a:pt x="3853630" y="683124"/>
                </a:cubicBezTo>
                <a:cubicBezTo>
                  <a:pt x="3840310" y="661537"/>
                  <a:pt x="3840065" y="653236"/>
                  <a:pt x="3825545" y="629680"/>
                </a:cubicBezTo>
                <a:cubicBezTo>
                  <a:pt x="3822153" y="638778"/>
                  <a:pt x="3814160" y="655292"/>
                  <a:pt x="3811986" y="665347"/>
                </a:cubicBezTo>
                <a:cubicBezTo>
                  <a:pt x="3727742" y="791162"/>
                  <a:pt x="3598711" y="883766"/>
                  <a:pt x="3449172" y="876300"/>
                </a:cubicBezTo>
                <a:cubicBezTo>
                  <a:pt x="3277311" y="882320"/>
                  <a:pt x="3168562" y="804432"/>
                  <a:pt x="3097394" y="683124"/>
                </a:cubicBezTo>
                <a:cubicBezTo>
                  <a:pt x="3090624" y="666858"/>
                  <a:pt x="3077072" y="639733"/>
                  <a:pt x="3069309" y="629680"/>
                </a:cubicBezTo>
                <a:cubicBezTo>
                  <a:pt x="3062388" y="645628"/>
                  <a:pt x="3062888" y="647991"/>
                  <a:pt x="3055751" y="665347"/>
                </a:cubicBezTo>
                <a:cubicBezTo>
                  <a:pt x="2993865" y="759762"/>
                  <a:pt x="2822968" y="864500"/>
                  <a:pt x="2692937" y="876300"/>
                </a:cubicBezTo>
                <a:cubicBezTo>
                  <a:pt x="2543159" y="874028"/>
                  <a:pt x="2420776" y="799947"/>
                  <a:pt x="2341159" y="683124"/>
                </a:cubicBezTo>
                <a:cubicBezTo>
                  <a:pt x="2327701" y="663193"/>
                  <a:pt x="2324905" y="651257"/>
                  <a:pt x="2313073" y="629680"/>
                </a:cubicBezTo>
                <a:cubicBezTo>
                  <a:pt x="2309499" y="641295"/>
                  <a:pt x="2306694" y="648759"/>
                  <a:pt x="2299515" y="665347"/>
                </a:cubicBezTo>
                <a:cubicBezTo>
                  <a:pt x="2206082" y="782883"/>
                  <a:pt x="2055149" y="876298"/>
                  <a:pt x="1936700" y="876300"/>
                </a:cubicBezTo>
                <a:cubicBezTo>
                  <a:pt x="1786943" y="891402"/>
                  <a:pt x="1666996" y="821111"/>
                  <a:pt x="1584922" y="683124"/>
                </a:cubicBezTo>
                <a:cubicBezTo>
                  <a:pt x="1572913" y="658062"/>
                  <a:pt x="1564315" y="645988"/>
                  <a:pt x="1556836" y="629680"/>
                </a:cubicBezTo>
                <a:cubicBezTo>
                  <a:pt x="1551775" y="638651"/>
                  <a:pt x="1547942" y="650764"/>
                  <a:pt x="1543278" y="665347"/>
                </a:cubicBezTo>
                <a:cubicBezTo>
                  <a:pt x="1459682" y="774537"/>
                  <a:pt x="1340471" y="878601"/>
                  <a:pt x="1180465" y="876300"/>
                </a:cubicBezTo>
                <a:cubicBezTo>
                  <a:pt x="1037325" y="877498"/>
                  <a:pt x="894821" y="793595"/>
                  <a:pt x="828687" y="683124"/>
                </a:cubicBezTo>
                <a:cubicBezTo>
                  <a:pt x="821258" y="670444"/>
                  <a:pt x="812994" y="648169"/>
                  <a:pt x="800600" y="629680"/>
                </a:cubicBezTo>
                <a:cubicBezTo>
                  <a:pt x="796589" y="645204"/>
                  <a:pt x="792778" y="649692"/>
                  <a:pt x="787043" y="665347"/>
                </a:cubicBezTo>
                <a:cubicBezTo>
                  <a:pt x="725981" y="814928"/>
                  <a:pt x="554320" y="895794"/>
                  <a:pt x="424229" y="876300"/>
                </a:cubicBezTo>
                <a:cubicBezTo>
                  <a:pt x="229217" y="910155"/>
                  <a:pt x="92754" y="724476"/>
                  <a:pt x="8619" y="526453"/>
                </a:cubicBezTo>
                <a:cubicBezTo>
                  <a:pt x="9440" y="502783"/>
                  <a:pt x="4996" y="491397"/>
                  <a:pt x="1859" y="457201"/>
                </a:cubicBezTo>
                <a:cubicBezTo>
                  <a:pt x="1192" y="457125"/>
                  <a:pt x="484" y="457138"/>
                  <a:pt x="0" y="457201"/>
                </a:cubicBezTo>
                <a:cubicBezTo>
                  <a:pt x="427" y="450225"/>
                  <a:pt x="729" y="444379"/>
                  <a:pt x="0" y="438150"/>
                </a:cubicBezTo>
                <a:cubicBezTo>
                  <a:pt x="-16179" y="337021"/>
                  <a:pt x="21793" y="197716"/>
                  <a:pt x="0" y="1"/>
                </a:cubicBezTo>
                <a:cubicBezTo>
                  <a:pt x="106621" y="-19475"/>
                  <a:pt x="218308" y="11931"/>
                  <a:pt x="424220" y="1"/>
                </a:cubicBezTo>
                <a:cubicBezTo>
                  <a:pt x="424223" y="2"/>
                  <a:pt x="424226" y="0"/>
                  <a:pt x="424229" y="0"/>
                </a:cubicBezTo>
                <a:cubicBezTo>
                  <a:pt x="424232" y="0"/>
                  <a:pt x="424235" y="1"/>
                  <a:pt x="424239" y="1"/>
                </a:cubicBezTo>
                <a:cubicBezTo>
                  <a:pt x="575029" y="14074"/>
                  <a:pt x="697593" y="3579"/>
                  <a:pt x="794785" y="1"/>
                </a:cubicBezTo>
                <a:cubicBezTo>
                  <a:pt x="891977" y="-3577"/>
                  <a:pt x="1068399" y="-12006"/>
                  <a:pt x="1180456" y="1"/>
                </a:cubicBezTo>
                <a:cubicBezTo>
                  <a:pt x="1180459" y="2"/>
                  <a:pt x="1180464" y="0"/>
                  <a:pt x="1180465" y="0"/>
                </a:cubicBezTo>
                <a:cubicBezTo>
                  <a:pt x="1180468" y="1"/>
                  <a:pt x="1180473" y="2"/>
                  <a:pt x="1180475" y="1"/>
                </a:cubicBezTo>
                <a:cubicBezTo>
                  <a:pt x="1350987" y="4505"/>
                  <a:pt x="1463676" y="-15119"/>
                  <a:pt x="1558583" y="1"/>
                </a:cubicBezTo>
                <a:cubicBezTo>
                  <a:pt x="1653490" y="15121"/>
                  <a:pt x="1783164" y="14899"/>
                  <a:pt x="1936691" y="1"/>
                </a:cubicBezTo>
                <a:cubicBezTo>
                  <a:pt x="1936695" y="1"/>
                  <a:pt x="1936698" y="1"/>
                  <a:pt x="1936700" y="0"/>
                </a:cubicBezTo>
                <a:cubicBezTo>
                  <a:pt x="1936705" y="0"/>
                  <a:pt x="1936708" y="2"/>
                  <a:pt x="1936711" y="1"/>
                </a:cubicBezTo>
                <a:cubicBezTo>
                  <a:pt x="2109726" y="12118"/>
                  <a:pt x="2154757" y="-11528"/>
                  <a:pt x="2322381" y="1"/>
                </a:cubicBezTo>
                <a:cubicBezTo>
                  <a:pt x="2490005" y="11530"/>
                  <a:pt x="2558448" y="7505"/>
                  <a:pt x="2692927" y="1"/>
                </a:cubicBezTo>
                <a:cubicBezTo>
                  <a:pt x="2692931" y="2"/>
                  <a:pt x="2692935" y="0"/>
                  <a:pt x="2692937" y="0"/>
                </a:cubicBezTo>
                <a:cubicBezTo>
                  <a:pt x="2692941" y="-1"/>
                  <a:pt x="2692944" y="-1"/>
                  <a:pt x="2692947" y="1"/>
                </a:cubicBezTo>
                <a:cubicBezTo>
                  <a:pt x="2837755" y="-17868"/>
                  <a:pt x="2983752" y="10784"/>
                  <a:pt x="3078617" y="1"/>
                </a:cubicBezTo>
                <a:cubicBezTo>
                  <a:pt x="3173482" y="-10782"/>
                  <a:pt x="3309832" y="-15043"/>
                  <a:pt x="3449163" y="1"/>
                </a:cubicBezTo>
                <a:cubicBezTo>
                  <a:pt x="3449165" y="1"/>
                  <a:pt x="3449170" y="-1"/>
                  <a:pt x="3449172" y="0"/>
                </a:cubicBezTo>
                <a:cubicBezTo>
                  <a:pt x="3449177" y="1"/>
                  <a:pt x="3449178" y="2"/>
                  <a:pt x="3449183" y="1"/>
                </a:cubicBezTo>
                <a:cubicBezTo>
                  <a:pt x="3621217" y="-707"/>
                  <a:pt x="3702153" y="8825"/>
                  <a:pt x="3812168" y="1"/>
                </a:cubicBezTo>
                <a:cubicBezTo>
                  <a:pt x="3922183" y="-8823"/>
                  <a:pt x="4027954" y="-910"/>
                  <a:pt x="4205402" y="1"/>
                </a:cubicBezTo>
                <a:cubicBezTo>
                  <a:pt x="4205405" y="1"/>
                  <a:pt x="4205408" y="1"/>
                  <a:pt x="4205411" y="0"/>
                </a:cubicBezTo>
                <a:cubicBezTo>
                  <a:pt x="4205416" y="-1"/>
                  <a:pt x="4205419" y="0"/>
                  <a:pt x="4205422" y="1"/>
                </a:cubicBezTo>
                <a:cubicBezTo>
                  <a:pt x="4317361" y="-14421"/>
                  <a:pt x="4404921" y="49"/>
                  <a:pt x="4598652" y="1"/>
                </a:cubicBezTo>
                <a:cubicBezTo>
                  <a:pt x="4792383" y="-47"/>
                  <a:pt x="4838976" y="12988"/>
                  <a:pt x="4961633" y="1"/>
                </a:cubicBezTo>
                <a:cubicBezTo>
                  <a:pt x="4961636" y="1"/>
                  <a:pt x="4961641" y="-1"/>
                  <a:pt x="4961644" y="0"/>
                </a:cubicBezTo>
                <a:cubicBezTo>
                  <a:pt x="4961647" y="-1"/>
                  <a:pt x="4961651" y="1"/>
                  <a:pt x="4961654" y="1"/>
                </a:cubicBezTo>
                <a:cubicBezTo>
                  <a:pt x="5112299" y="9775"/>
                  <a:pt x="5228462" y="7199"/>
                  <a:pt x="5324637" y="1"/>
                </a:cubicBezTo>
                <a:cubicBezTo>
                  <a:pt x="5420812" y="-7197"/>
                  <a:pt x="5533261" y="-7097"/>
                  <a:pt x="5717869" y="1"/>
                </a:cubicBezTo>
                <a:cubicBezTo>
                  <a:pt x="5717874" y="0"/>
                  <a:pt x="5717876" y="0"/>
                  <a:pt x="5717880" y="0"/>
                </a:cubicBezTo>
                <a:cubicBezTo>
                  <a:pt x="5717884" y="0"/>
                  <a:pt x="5717887" y="0"/>
                  <a:pt x="5717890" y="1"/>
                </a:cubicBezTo>
                <a:cubicBezTo>
                  <a:pt x="5809109" y="-184"/>
                  <a:pt x="5996047" y="5509"/>
                  <a:pt x="6073311" y="1"/>
                </a:cubicBezTo>
                <a:cubicBezTo>
                  <a:pt x="6150575" y="-5507"/>
                  <a:pt x="6360359" y="-3093"/>
                  <a:pt x="6474104" y="1"/>
                </a:cubicBezTo>
                <a:cubicBezTo>
                  <a:pt x="6474109" y="1"/>
                  <a:pt x="6474112" y="0"/>
                  <a:pt x="6474115" y="0"/>
                </a:cubicBezTo>
                <a:cubicBezTo>
                  <a:pt x="6474118" y="1"/>
                  <a:pt x="6474121" y="2"/>
                  <a:pt x="6474125" y="1"/>
                </a:cubicBezTo>
                <a:cubicBezTo>
                  <a:pt x="6624623" y="16534"/>
                  <a:pt x="6748828" y="17336"/>
                  <a:pt x="6837108" y="1"/>
                </a:cubicBezTo>
                <a:cubicBezTo>
                  <a:pt x="6925388" y="-17334"/>
                  <a:pt x="7057663" y="16129"/>
                  <a:pt x="7230340" y="1"/>
                </a:cubicBezTo>
                <a:cubicBezTo>
                  <a:pt x="7230344" y="1"/>
                  <a:pt x="7230347" y="-2"/>
                  <a:pt x="7230351" y="0"/>
                </a:cubicBezTo>
                <a:cubicBezTo>
                  <a:pt x="7230353" y="1"/>
                  <a:pt x="7230358" y="1"/>
                  <a:pt x="7230361" y="1"/>
                </a:cubicBezTo>
                <a:cubicBezTo>
                  <a:pt x="7355758" y="-11291"/>
                  <a:pt x="7445231" y="11642"/>
                  <a:pt x="7608469" y="1"/>
                </a:cubicBezTo>
                <a:cubicBezTo>
                  <a:pt x="7771707" y="-11640"/>
                  <a:pt x="7838459" y="-12938"/>
                  <a:pt x="7986576" y="1"/>
                </a:cubicBezTo>
                <a:cubicBezTo>
                  <a:pt x="7986579" y="-1"/>
                  <a:pt x="7986583" y="-1"/>
                  <a:pt x="7986587" y="0"/>
                </a:cubicBezTo>
                <a:cubicBezTo>
                  <a:pt x="7986590" y="0"/>
                  <a:pt x="7986594" y="2"/>
                  <a:pt x="7986598" y="1"/>
                </a:cubicBezTo>
                <a:cubicBezTo>
                  <a:pt x="8075706" y="1319"/>
                  <a:pt x="8247470" y="1150"/>
                  <a:pt x="8364705" y="1"/>
                </a:cubicBezTo>
                <a:cubicBezTo>
                  <a:pt x="8481940" y="-1148"/>
                  <a:pt x="8602851" y="-18709"/>
                  <a:pt x="8742812" y="1"/>
                </a:cubicBezTo>
                <a:cubicBezTo>
                  <a:pt x="8742817" y="1"/>
                  <a:pt x="8742819" y="-1"/>
                  <a:pt x="8742823" y="0"/>
                </a:cubicBezTo>
                <a:cubicBezTo>
                  <a:pt x="8742826" y="1"/>
                  <a:pt x="8742829" y="2"/>
                  <a:pt x="8742833" y="1"/>
                </a:cubicBezTo>
                <a:cubicBezTo>
                  <a:pt x="8911403" y="-9374"/>
                  <a:pt x="9022419" y="-5416"/>
                  <a:pt x="9113378" y="1"/>
                </a:cubicBezTo>
                <a:cubicBezTo>
                  <a:pt x="9204337" y="5418"/>
                  <a:pt x="9306849" y="-12711"/>
                  <a:pt x="9499048" y="1"/>
                </a:cubicBezTo>
                <a:cubicBezTo>
                  <a:pt x="9499053" y="1"/>
                  <a:pt x="9499054" y="1"/>
                  <a:pt x="9499059" y="0"/>
                </a:cubicBezTo>
                <a:cubicBezTo>
                  <a:pt x="9499061" y="0"/>
                  <a:pt x="9499066" y="0"/>
                  <a:pt x="9499070" y="1"/>
                </a:cubicBezTo>
                <a:cubicBezTo>
                  <a:pt x="9680352" y="4375"/>
                  <a:pt x="9786063" y="-14144"/>
                  <a:pt x="9862052" y="1"/>
                </a:cubicBezTo>
                <a:cubicBezTo>
                  <a:pt x="9938041" y="14146"/>
                  <a:pt x="10091595" y="-10348"/>
                  <a:pt x="10255283" y="1"/>
                </a:cubicBezTo>
                <a:cubicBezTo>
                  <a:pt x="10255287" y="1"/>
                  <a:pt x="10255291" y="0"/>
                  <a:pt x="10255295" y="0"/>
                </a:cubicBezTo>
                <a:cubicBezTo>
                  <a:pt x="10255296" y="0"/>
                  <a:pt x="10255303" y="2"/>
                  <a:pt x="10255306" y="1"/>
                </a:cubicBezTo>
                <a:cubicBezTo>
                  <a:pt x="10411382" y="8725"/>
                  <a:pt x="10460648" y="-7197"/>
                  <a:pt x="10633413" y="1"/>
                </a:cubicBezTo>
                <a:cubicBezTo>
                  <a:pt x="10806178" y="7199"/>
                  <a:pt x="10925987" y="-10151"/>
                  <a:pt x="11011519" y="1"/>
                </a:cubicBezTo>
                <a:cubicBezTo>
                  <a:pt x="11011523" y="2"/>
                  <a:pt x="11011528" y="-2"/>
                  <a:pt x="11011531" y="0"/>
                </a:cubicBezTo>
                <a:cubicBezTo>
                  <a:pt x="11011533" y="-1"/>
                  <a:pt x="11011540" y="0"/>
                  <a:pt x="11011542" y="1"/>
                </a:cubicBezTo>
                <a:cubicBezTo>
                  <a:pt x="11189716" y="8479"/>
                  <a:pt x="11240270" y="19048"/>
                  <a:pt x="11397211" y="1"/>
                </a:cubicBezTo>
                <a:cubicBezTo>
                  <a:pt x="11554152" y="-19046"/>
                  <a:pt x="11622447" y="13338"/>
                  <a:pt x="11767755" y="1"/>
                </a:cubicBezTo>
                <a:cubicBezTo>
                  <a:pt x="11767758" y="2"/>
                  <a:pt x="11767765" y="-1"/>
                  <a:pt x="11767767" y="0"/>
                </a:cubicBezTo>
                <a:close/>
              </a:path>
            </a:pathLst>
          </a:cu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757237" y="1075532"/>
            <a:ext cx="1257300" cy="1257300"/>
          </a:xfrm>
          <a:custGeom>
            <a:avLst/>
            <a:gdLst>
              <a:gd name="connsiteX0" fmla="*/ 0 w 1257300"/>
              <a:gd name="connsiteY0" fmla="*/ 628650 h 1257300"/>
              <a:gd name="connsiteX1" fmla="*/ 628650 w 1257300"/>
              <a:gd name="connsiteY1" fmla="*/ 0 h 1257300"/>
              <a:gd name="connsiteX2" fmla="*/ 1257300 w 1257300"/>
              <a:gd name="connsiteY2" fmla="*/ 628650 h 1257300"/>
              <a:gd name="connsiteX3" fmla="*/ 628650 w 1257300"/>
              <a:gd name="connsiteY3" fmla="*/ 1257300 h 1257300"/>
              <a:gd name="connsiteX4" fmla="*/ 0 w 1257300"/>
              <a:gd name="connsiteY4" fmla="*/ 6286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1257300" fill="none" extrusionOk="0">
                <a:moveTo>
                  <a:pt x="0" y="628650"/>
                </a:moveTo>
                <a:cubicBezTo>
                  <a:pt x="-45444" y="238711"/>
                  <a:pt x="253096" y="-56230"/>
                  <a:pt x="628650" y="0"/>
                </a:cubicBezTo>
                <a:cubicBezTo>
                  <a:pt x="989539" y="16800"/>
                  <a:pt x="1304119" y="313797"/>
                  <a:pt x="1257300" y="628650"/>
                </a:cubicBezTo>
                <a:cubicBezTo>
                  <a:pt x="1266903" y="902798"/>
                  <a:pt x="946619" y="1233003"/>
                  <a:pt x="628650" y="1257300"/>
                </a:cubicBezTo>
                <a:cubicBezTo>
                  <a:pt x="246985" y="1276847"/>
                  <a:pt x="5730" y="991640"/>
                  <a:pt x="0" y="628650"/>
                </a:cubicBezTo>
                <a:close/>
              </a:path>
              <a:path w="1257300" h="1257300" stroke="0" extrusionOk="0">
                <a:moveTo>
                  <a:pt x="0" y="628650"/>
                </a:moveTo>
                <a:cubicBezTo>
                  <a:pt x="-20355" y="313777"/>
                  <a:pt x="300743" y="-16843"/>
                  <a:pt x="628650" y="0"/>
                </a:cubicBezTo>
                <a:cubicBezTo>
                  <a:pt x="985573" y="13855"/>
                  <a:pt x="1279312" y="265175"/>
                  <a:pt x="1257300" y="628650"/>
                </a:cubicBezTo>
                <a:cubicBezTo>
                  <a:pt x="1265601" y="934291"/>
                  <a:pt x="1011689" y="1288073"/>
                  <a:pt x="628650" y="1257300"/>
                </a:cubicBezTo>
                <a:cubicBezTo>
                  <a:pt x="273309" y="1311027"/>
                  <a:pt x="-10718" y="965310"/>
                  <a:pt x="0" y="628650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 userDrawn="1"/>
        </p:nvSpPr>
        <p:spPr>
          <a:xfrm>
            <a:off x="0" y="4705747"/>
            <a:ext cx="1971675" cy="1971675"/>
          </a:xfrm>
          <a:custGeom>
            <a:avLst/>
            <a:gdLst>
              <a:gd name="connsiteX0" fmla="*/ 0 w 1971675"/>
              <a:gd name="connsiteY0" fmla="*/ 985838 h 1971675"/>
              <a:gd name="connsiteX1" fmla="*/ 985838 w 1971675"/>
              <a:gd name="connsiteY1" fmla="*/ 0 h 1971675"/>
              <a:gd name="connsiteX2" fmla="*/ 1971676 w 1971675"/>
              <a:gd name="connsiteY2" fmla="*/ 985838 h 1971675"/>
              <a:gd name="connsiteX3" fmla="*/ 985838 w 1971675"/>
              <a:gd name="connsiteY3" fmla="*/ 1971676 h 1971675"/>
              <a:gd name="connsiteX4" fmla="*/ 0 w 1971675"/>
              <a:gd name="connsiteY4" fmla="*/ 985838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675" h="1971675" fill="none" extrusionOk="0">
                <a:moveTo>
                  <a:pt x="0" y="985838"/>
                </a:moveTo>
                <a:cubicBezTo>
                  <a:pt x="-46400" y="397730"/>
                  <a:pt x="425262" y="-31947"/>
                  <a:pt x="985838" y="0"/>
                </a:cubicBezTo>
                <a:cubicBezTo>
                  <a:pt x="1559645" y="35998"/>
                  <a:pt x="2064936" y="505795"/>
                  <a:pt x="1971676" y="985838"/>
                </a:cubicBezTo>
                <a:cubicBezTo>
                  <a:pt x="1979241" y="1472758"/>
                  <a:pt x="1481184" y="1930842"/>
                  <a:pt x="985838" y="1971676"/>
                </a:cubicBezTo>
                <a:cubicBezTo>
                  <a:pt x="386515" y="2002786"/>
                  <a:pt x="28240" y="1608147"/>
                  <a:pt x="0" y="985838"/>
                </a:cubicBezTo>
                <a:close/>
              </a:path>
              <a:path w="1971675" h="1971675" stroke="0" extrusionOk="0">
                <a:moveTo>
                  <a:pt x="0" y="985838"/>
                </a:moveTo>
                <a:cubicBezTo>
                  <a:pt x="-10542" y="458114"/>
                  <a:pt x="534462" y="-81290"/>
                  <a:pt x="985838" y="0"/>
                </a:cubicBezTo>
                <a:cubicBezTo>
                  <a:pt x="1582752" y="74695"/>
                  <a:pt x="2063922" y="373145"/>
                  <a:pt x="1971676" y="985838"/>
                </a:cubicBezTo>
                <a:cubicBezTo>
                  <a:pt x="1977176" y="1502771"/>
                  <a:pt x="1548184" y="1987029"/>
                  <a:pt x="985838" y="1971676"/>
                </a:cubicBezTo>
                <a:cubicBezTo>
                  <a:pt x="432994" y="2026948"/>
                  <a:pt x="-45721" y="1485363"/>
                  <a:pt x="0" y="98583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 userDrawn="1"/>
        </p:nvSpPr>
        <p:spPr>
          <a:xfrm>
            <a:off x="9844087" y="1020763"/>
            <a:ext cx="1004888" cy="1004888"/>
          </a:xfrm>
          <a:custGeom>
            <a:avLst/>
            <a:gdLst>
              <a:gd name="connsiteX0" fmla="*/ 0 w 1004888"/>
              <a:gd name="connsiteY0" fmla="*/ 502444 h 1004888"/>
              <a:gd name="connsiteX1" fmla="*/ 502444 w 1004888"/>
              <a:gd name="connsiteY1" fmla="*/ 0 h 1004888"/>
              <a:gd name="connsiteX2" fmla="*/ 1004888 w 1004888"/>
              <a:gd name="connsiteY2" fmla="*/ 502444 h 1004888"/>
              <a:gd name="connsiteX3" fmla="*/ 502444 w 1004888"/>
              <a:gd name="connsiteY3" fmla="*/ 1004888 h 1004888"/>
              <a:gd name="connsiteX4" fmla="*/ 0 w 1004888"/>
              <a:gd name="connsiteY4" fmla="*/ 502444 h 10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88" h="1004888" fill="none" extrusionOk="0">
                <a:moveTo>
                  <a:pt x="0" y="502444"/>
                </a:moveTo>
                <a:cubicBezTo>
                  <a:pt x="-40311" y="187035"/>
                  <a:pt x="200677" y="-48130"/>
                  <a:pt x="502444" y="0"/>
                </a:cubicBezTo>
                <a:cubicBezTo>
                  <a:pt x="820794" y="50122"/>
                  <a:pt x="1017522" y="233679"/>
                  <a:pt x="1004888" y="502444"/>
                </a:cubicBezTo>
                <a:cubicBezTo>
                  <a:pt x="1007666" y="758804"/>
                  <a:pt x="726830" y="960738"/>
                  <a:pt x="502444" y="1004888"/>
                </a:cubicBezTo>
                <a:cubicBezTo>
                  <a:pt x="178895" y="1031006"/>
                  <a:pt x="8447" y="803220"/>
                  <a:pt x="0" y="502444"/>
                </a:cubicBezTo>
                <a:close/>
              </a:path>
              <a:path w="1004888" h="1004888" stroke="0" extrusionOk="0">
                <a:moveTo>
                  <a:pt x="0" y="502444"/>
                </a:moveTo>
                <a:cubicBezTo>
                  <a:pt x="-32768" y="276981"/>
                  <a:pt x="270644" y="-39901"/>
                  <a:pt x="502444" y="0"/>
                </a:cubicBezTo>
                <a:cubicBezTo>
                  <a:pt x="805693" y="36680"/>
                  <a:pt x="1013584" y="218520"/>
                  <a:pt x="1004888" y="502444"/>
                </a:cubicBezTo>
                <a:cubicBezTo>
                  <a:pt x="1016782" y="720398"/>
                  <a:pt x="797733" y="1020167"/>
                  <a:pt x="502444" y="1004888"/>
                </a:cubicBezTo>
                <a:cubicBezTo>
                  <a:pt x="222410" y="1021653"/>
                  <a:pt x="-29403" y="751037"/>
                  <a:pt x="0" y="502444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>
            <a:off x="10470356" y="3756026"/>
            <a:ext cx="1256506" cy="1256506"/>
          </a:xfrm>
          <a:custGeom>
            <a:avLst/>
            <a:gdLst>
              <a:gd name="connsiteX0" fmla="*/ 0 w 1256506"/>
              <a:gd name="connsiteY0" fmla="*/ 628253 h 1256506"/>
              <a:gd name="connsiteX1" fmla="*/ 628253 w 1256506"/>
              <a:gd name="connsiteY1" fmla="*/ 0 h 1256506"/>
              <a:gd name="connsiteX2" fmla="*/ 1256506 w 1256506"/>
              <a:gd name="connsiteY2" fmla="*/ 628253 h 1256506"/>
              <a:gd name="connsiteX3" fmla="*/ 628253 w 1256506"/>
              <a:gd name="connsiteY3" fmla="*/ 1256506 h 1256506"/>
              <a:gd name="connsiteX4" fmla="*/ 0 w 1256506"/>
              <a:gd name="connsiteY4" fmla="*/ 628253 h 12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506" h="1256506" fill="none" extrusionOk="0">
                <a:moveTo>
                  <a:pt x="0" y="628253"/>
                </a:moveTo>
                <a:cubicBezTo>
                  <a:pt x="-41094" y="242624"/>
                  <a:pt x="248015" y="-65951"/>
                  <a:pt x="628253" y="0"/>
                </a:cubicBezTo>
                <a:cubicBezTo>
                  <a:pt x="992219" y="20843"/>
                  <a:pt x="1299170" y="310748"/>
                  <a:pt x="1256506" y="628253"/>
                </a:cubicBezTo>
                <a:cubicBezTo>
                  <a:pt x="1261188" y="939615"/>
                  <a:pt x="952245" y="1237398"/>
                  <a:pt x="628253" y="1256506"/>
                </a:cubicBezTo>
                <a:cubicBezTo>
                  <a:pt x="260167" y="1268477"/>
                  <a:pt x="4827" y="988534"/>
                  <a:pt x="0" y="628253"/>
                </a:cubicBezTo>
                <a:close/>
              </a:path>
              <a:path w="1256506" h="1256506" stroke="0" extrusionOk="0">
                <a:moveTo>
                  <a:pt x="0" y="628253"/>
                </a:moveTo>
                <a:cubicBezTo>
                  <a:pt x="-16126" y="306883"/>
                  <a:pt x="324028" y="-37332"/>
                  <a:pt x="628253" y="0"/>
                </a:cubicBezTo>
                <a:cubicBezTo>
                  <a:pt x="982600" y="10498"/>
                  <a:pt x="1317752" y="235977"/>
                  <a:pt x="1256506" y="628253"/>
                </a:cubicBezTo>
                <a:cubicBezTo>
                  <a:pt x="1260279" y="956344"/>
                  <a:pt x="1016964" y="1292336"/>
                  <a:pt x="628253" y="1256506"/>
                </a:cubicBezTo>
                <a:cubicBezTo>
                  <a:pt x="270255" y="1329203"/>
                  <a:pt x="-47028" y="929006"/>
                  <a:pt x="0" y="628253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/>
          <p:nvPr userDrawn="1"/>
        </p:nvSpPr>
        <p:spPr>
          <a:xfrm>
            <a:off x="5962649" y="4855368"/>
            <a:ext cx="828676" cy="828676"/>
          </a:xfrm>
          <a:custGeom>
            <a:avLst/>
            <a:gdLst>
              <a:gd name="connsiteX0" fmla="*/ 0 w 828676"/>
              <a:gd name="connsiteY0" fmla="*/ 414338 h 828676"/>
              <a:gd name="connsiteX1" fmla="*/ 414338 w 828676"/>
              <a:gd name="connsiteY1" fmla="*/ 0 h 828676"/>
              <a:gd name="connsiteX2" fmla="*/ 828676 w 828676"/>
              <a:gd name="connsiteY2" fmla="*/ 414338 h 828676"/>
              <a:gd name="connsiteX3" fmla="*/ 414338 w 828676"/>
              <a:gd name="connsiteY3" fmla="*/ 828676 h 828676"/>
              <a:gd name="connsiteX4" fmla="*/ 0 w 828676"/>
              <a:gd name="connsiteY4" fmla="*/ 414338 h 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6" h="828676" fill="none" extrusionOk="0">
                <a:moveTo>
                  <a:pt x="0" y="414338"/>
                </a:moveTo>
                <a:cubicBezTo>
                  <a:pt x="-10273" y="175842"/>
                  <a:pt x="168593" y="-33532"/>
                  <a:pt x="414338" y="0"/>
                </a:cubicBezTo>
                <a:cubicBezTo>
                  <a:pt x="669529" y="32334"/>
                  <a:pt x="853313" y="202523"/>
                  <a:pt x="828676" y="414338"/>
                </a:cubicBezTo>
                <a:cubicBezTo>
                  <a:pt x="833803" y="604174"/>
                  <a:pt x="634846" y="821755"/>
                  <a:pt x="414338" y="828676"/>
                </a:cubicBezTo>
                <a:cubicBezTo>
                  <a:pt x="155590" y="845640"/>
                  <a:pt x="10634" y="672484"/>
                  <a:pt x="0" y="414338"/>
                </a:cubicBezTo>
                <a:close/>
              </a:path>
              <a:path w="828676" h="828676" stroke="0" extrusionOk="0">
                <a:moveTo>
                  <a:pt x="0" y="414338"/>
                </a:moveTo>
                <a:cubicBezTo>
                  <a:pt x="-15824" y="210630"/>
                  <a:pt x="191744" y="-5448"/>
                  <a:pt x="414338" y="0"/>
                </a:cubicBezTo>
                <a:cubicBezTo>
                  <a:pt x="668860" y="36584"/>
                  <a:pt x="850384" y="169449"/>
                  <a:pt x="828676" y="414338"/>
                </a:cubicBezTo>
                <a:cubicBezTo>
                  <a:pt x="831250" y="630288"/>
                  <a:pt x="654404" y="838320"/>
                  <a:pt x="414338" y="828676"/>
                </a:cubicBezTo>
                <a:cubicBezTo>
                  <a:pt x="176977" y="884919"/>
                  <a:pt x="-26554" y="617072"/>
                  <a:pt x="0" y="414338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671512"/>
            <a:ext cx="3932237" cy="1481138"/>
          </a:xfrm>
          <a:custGeom>
            <a:avLst/>
            <a:gdLst>
              <a:gd name="connsiteX0" fmla="*/ 0 w 3932237"/>
              <a:gd name="connsiteY0" fmla="*/ 0 h 1481138"/>
              <a:gd name="connsiteX1" fmla="*/ 576728 w 3932237"/>
              <a:gd name="connsiteY1" fmla="*/ 0 h 1481138"/>
              <a:gd name="connsiteX2" fmla="*/ 1271423 w 3932237"/>
              <a:gd name="connsiteY2" fmla="*/ 0 h 1481138"/>
              <a:gd name="connsiteX3" fmla="*/ 1887474 w 3932237"/>
              <a:gd name="connsiteY3" fmla="*/ 0 h 1481138"/>
              <a:gd name="connsiteX4" fmla="*/ 2464202 w 3932237"/>
              <a:gd name="connsiteY4" fmla="*/ 0 h 1481138"/>
              <a:gd name="connsiteX5" fmla="*/ 3158897 w 3932237"/>
              <a:gd name="connsiteY5" fmla="*/ 0 h 1481138"/>
              <a:gd name="connsiteX6" fmla="*/ 3932237 w 3932237"/>
              <a:gd name="connsiteY6" fmla="*/ 0 h 1481138"/>
              <a:gd name="connsiteX7" fmla="*/ 3932237 w 3932237"/>
              <a:gd name="connsiteY7" fmla="*/ 493713 h 1481138"/>
              <a:gd name="connsiteX8" fmla="*/ 3932237 w 3932237"/>
              <a:gd name="connsiteY8" fmla="*/ 957803 h 1481138"/>
              <a:gd name="connsiteX9" fmla="*/ 3932237 w 3932237"/>
              <a:gd name="connsiteY9" fmla="*/ 1481138 h 1481138"/>
              <a:gd name="connsiteX10" fmla="*/ 3355509 w 3932237"/>
              <a:gd name="connsiteY10" fmla="*/ 1481138 h 1481138"/>
              <a:gd name="connsiteX11" fmla="*/ 2818103 w 3932237"/>
              <a:gd name="connsiteY11" fmla="*/ 1481138 h 1481138"/>
              <a:gd name="connsiteX12" fmla="*/ 2123408 w 3932237"/>
              <a:gd name="connsiteY12" fmla="*/ 1481138 h 1481138"/>
              <a:gd name="connsiteX13" fmla="*/ 1546680 w 3932237"/>
              <a:gd name="connsiteY13" fmla="*/ 1481138 h 1481138"/>
              <a:gd name="connsiteX14" fmla="*/ 851985 w 3932237"/>
              <a:gd name="connsiteY14" fmla="*/ 1481138 h 1481138"/>
              <a:gd name="connsiteX15" fmla="*/ 0 w 3932237"/>
              <a:gd name="connsiteY15" fmla="*/ 1481138 h 1481138"/>
              <a:gd name="connsiteX16" fmla="*/ 0 w 3932237"/>
              <a:gd name="connsiteY16" fmla="*/ 1002237 h 1481138"/>
              <a:gd name="connsiteX17" fmla="*/ 0 w 3932237"/>
              <a:gd name="connsiteY17" fmla="*/ 493713 h 1481138"/>
              <a:gd name="connsiteX18" fmla="*/ 0 w 3932237"/>
              <a:gd name="connsiteY18" fmla="*/ 0 h 148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32237" h="1481138" fill="none" extrusionOk="0">
                <a:moveTo>
                  <a:pt x="0" y="0"/>
                </a:moveTo>
                <a:cubicBezTo>
                  <a:pt x="202816" y="18159"/>
                  <a:pt x="425211" y="15257"/>
                  <a:pt x="576728" y="0"/>
                </a:cubicBezTo>
                <a:cubicBezTo>
                  <a:pt x="728245" y="-15257"/>
                  <a:pt x="1076193" y="19726"/>
                  <a:pt x="1271423" y="0"/>
                </a:cubicBezTo>
                <a:cubicBezTo>
                  <a:pt x="1466654" y="-19726"/>
                  <a:pt x="1614755" y="18879"/>
                  <a:pt x="1887474" y="0"/>
                </a:cubicBezTo>
                <a:cubicBezTo>
                  <a:pt x="2160193" y="-18879"/>
                  <a:pt x="2298926" y="682"/>
                  <a:pt x="2464202" y="0"/>
                </a:cubicBezTo>
                <a:cubicBezTo>
                  <a:pt x="2629478" y="-682"/>
                  <a:pt x="2956471" y="-27040"/>
                  <a:pt x="3158897" y="0"/>
                </a:cubicBezTo>
                <a:cubicBezTo>
                  <a:pt x="3361323" y="27040"/>
                  <a:pt x="3732003" y="31809"/>
                  <a:pt x="3932237" y="0"/>
                </a:cubicBezTo>
                <a:cubicBezTo>
                  <a:pt x="3938631" y="167622"/>
                  <a:pt x="3934666" y="340596"/>
                  <a:pt x="3932237" y="493713"/>
                </a:cubicBezTo>
                <a:cubicBezTo>
                  <a:pt x="3929808" y="646830"/>
                  <a:pt x="3945000" y="802134"/>
                  <a:pt x="3932237" y="957803"/>
                </a:cubicBezTo>
                <a:cubicBezTo>
                  <a:pt x="3919475" y="1113472"/>
                  <a:pt x="3933598" y="1300251"/>
                  <a:pt x="3932237" y="1481138"/>
                </a:cubicBezTo>
                <a:cubicBezTo>
                  <a:pt x="3720491" y="1482019"/>
                  <a:pt x="3595522" y="1506831"/>
                  <a:pt x="3355509" y="1481138"/>
                </a:cubicBezTo>
                <a:cubicBezTo>
                  <a:pt x="3115496" y="1455445"/>
                  <a:pt x="3028099" y="1480466"/>
                  <a:pt x="2818103" y="1481138"/>
                </a:cubicBezTo>
                <a:cubicBezTo>
                  <a:pt x="2608107" y="1481810"/>
                  <a:pt x="2307070" y="1464464"/>
                  <a:pt x="2123408" y="1481138"/>
                </a:cubicBezTo>
                <a:cubicBezTo>
                  <a:pt x="1939747" y="1497812"/>
                  <a:pt x="1725010" y="1459098"/>
                  <a:pt x="1546680" y="1481138"/>
                </a:cubicBezTo>
                <a:cubicBezTo>
                  <a:pt x="1368350" y="1503178"/>
                  <a:pt x="1025795" y="1511328"/>
                  <a:pt x="851985" y="1481138"/>
                </a:cubicBezTo>
                <a:cubicBezTo>
                  <a:pt x="678176" y="1450948"/>
                  <a:pt x="326387" y="1453769"/>
                  <a:pt x="0" y="1481138"/>
                </a:cubicBezTo>
                <a:cubicBezTo>
                  <a:pt x="4493" y="1255402"/>
                  <a:pt x="-1226" y="1132188"/>
                  <a:pt x="0" y="1002237"/>
                </a:cubicBezTo>
                <a:cubicBezTo>
                  <a:pt x="1226" y="872286"/>
                  <a:pt x="-2134" y="678619"/>
                  <a:pt x="0" y="493713"/>
                </a:cubicBezTo>
                <a:cubicBezTo>
                  <a:pt x="2134" y="308807"/>
                  <a:pt x="-12854" y="124964"/>
                  <a:pt x="0" y="0"/>
                </a:cubicBezTo>
                <a:close/>
              </a:path>
              <a:path w="3932237" h="1481138" stroke="0" extrusionOk="0">
                <a:moveTo>
                  <a:pt x="0" y="0"/>
                </a:moveTo>
                <a:cubicBezTo>
                  <a:pt x="179039" y="10360"/>
                  <a:pt x="405141" y="23860"/>
                  <a:pt x="616050" y="0"/>
                </a:cubicBezTo>
                <a:cubicBezTo>
                  <a:pt x="826959" y="-23860"/>
                  <a:pt x="992048" y="15234"/>
                  <a:pt x="1153456" y="0"/>
                </a:cubicBezTo>
                <a:cubicBezTo>
                  <a:pt x="1314864" y="-15234"/>
                  <a:pt x="1581179" y="17068"/>
                  <a:pt x="1887474" y="0"/>
                </a:cubicBezTo>
                <a:cubicBezTo>
                  <a:pt x="2193769" y="-17068"/>
                  <a:pt x="2227812" y="1346"/>
                  <a:pt x="2503524" y="0"/>
                </a:cubicBezTo>
                <a:cubicBezTo>
                  <a:pt x="2779236" y="-1346"/>
                  <a:pt x="2894196" y="-3606"/>
                  <a:pt x="3119575" y="0"/>
                </a:cubicBezTo>
                <a:cubicBezTo>
                  <a:pt x="3344954" y="3606"/>
                  <a:pt x="3567426" y="-19031"/>
                  <a:pt x="3932237" y="0"/>
                </a:cubicBezTo>
                <a:cubicBezTo>
                  <a:pt x="3941694" y="186787"/>
                  <a:pt x="3916730" y="332704"/>
                  <a:pt x="3932237" y="464090"/>
                </a:cubicBezTo>
                <a:cubicBezTo>
                  <a:pt x="3947745" y="595476"/>
                  <a:pt x="3909666" y="813904"/>
                  <a:pt x="3932237" y="957803"/>
                </a:cubicBezTo>
                <a:cubicBezTo>
                  <a:pt x="3954808" y="1101702"/>
                  <a:pt x="3907753" y="1306027"/>
                  <a:pt x="3932237" y="1481138"/>
                </a:cubicBezTo>
                <a:cubicBezTo>
                  <a:pt x="3763260" y="1484974"/>
                  <a:pt x="3566043" y="1468159"/>
                  <a:pt x="3355509" y="1481138"/>
                </a:cubicBezTo>
                <a:cubicBezTo>
                  <a:pt x="3144975" y="1494117"/>
                  <a:pt x="2839440" y="1474837"/>
                  <a:pt x="2700136" y="1481138"/>
                </a:cubicBezTo>
                <a:cubicBezTo>
                  <a:pt x="2560832" y="1487439"/>
                  <a:pt x="2356581" y="1474668"/>
                  <a:pt x="2084086" y="1481138"/>
                </a:cubicBezTo>
                <a:cubicBezTo>
                  <a:pt x="1811591" y="1487609"/>
                  <a:pt x="1697775" y="1466553"/>
                  <a:pt x="1350068" y="1481138"/>
                </a:cubicBezTo>
                <a:cubicBezTo>
                  <a:pt x="1002361" y="1495723"/>
                  <a:pt x="966398" y="1461134"/>
                  <a:pt x="616050" y="1481138"/>
                </a:cubicBezTo>
                <a:cubicBezTo>
                  <a:pt x="265702" y="1501142"/>
                  <a:pt x="207404" y="1504820"/>
                  <a:pt x="0" y="1481138"/>
                </a:cubicBezTo>
                <a:cubicBezTo>
                  <a:pt x="-19854" y="1328344"/>
                  <a:pt x="-10067" y="1110884"/>
                  <a:pt x="0" y="987425"/>
                </a:cubicBezTo>
                <a:cubicBezTo>
                  <a:pt x="10067" y="863966"/>
                  <a:pt x="-12400" y="622158"/>
                  <a:pt x="0" y="508524"/>
                </a:cubicBezTo>
                <a:cubicBezTo>
                  <a:pt x="12400" y="394890"/>
                  <a:pt x="-9313" y="124828"/>
                  <a:pt x="0" y="0"/>
                </a:cubicBezTo>
                <a:close/>
              </a:path>
            </a:pathLst>
          </a:custGeom>
          <a:ln w="19050"/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671512"/>
            <a:ext cx="6172200" cy="536694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247900"/>
            <a:ext cx="3932237" cy="37905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671512"/>
            <a:ext cx="3932237" cy="1481138"/>
          </a:xfrm>
          <a:custGeom>
            <a:avLst/>
            <a:gdLst>
              <a:gd name="connsiteX0" fmla="*/ 0 w 3932237"/>
              <a:gd name="connsiteY0" fmla="*/ 0 h 1481138"/>
              <a:gd name="connsiteX1" fmla="*/ 576728 w 3932237"/>
              <a:gd name="connsiteY1" fmla="*/ 0 h 1481138"/>
              <a:gd name="connsiteX2" fmla="*/ 1271423 w 3932237"/>
              <a:gd name="connsiteY2" fmla="*/ 0 h 1481138"/>
              <a:gd name="connsiteX3" fmla="*/ 1887474 w 3932237"/>
              <a:gd name="connsiteY3" fmla="*/ 0 h 1481138"/>
              <a:gd name="connsiteX4" fmla="*/ 2464202 w 3932237"/>
              <a:gd name="connsiteY4" fmla="*/ 0 h 1481138"/>
              <a:gd name="connsiteX5" fmla="*/ 3158897 w 3932237"/>
              <a:gd name="connsiteY5" fmla="*/ 0 h 1481138"/>
              <a:gd name="connsiteX6" fmla="*/ 3932237 w 3932237"/>
              <a:gd name="connsiteY6" fmla="*/ 0 h 1481138"/>
              <a:gd name="connsiteX7" fmla="*/ 3932237 w 3932237"/>
              <a:gd name="connsiteY7" fmla="*/ 493713 h 1481138"/>
              <a:gd name="connsiteX8" fmla="*/ 3932237 w 3932237"/>
              <a:gd name="connsiteY8" fmla="*/ 957803 h 1481138"/>
              <a:gd name="connsiteX9" fmla="*/ 3932237 w 3932237"/>
              <a:gd name="connsiteY9" fmla="*/ 1481138 h 1481138"/>
              <a:gd name="connsiteX10" fmla="*/ 3355509 w 3932237"/>
              <a:gd name="connsiteY10" fmla="*/ 1481138 h 1481138"/>
              <a:gd name="connsiteX11" fmla="*/ 2818103 w 3932237"/>
              <a:gd name="connsiteY11" fmla="*/ 1481138 h 1481138"/>
              <a:gd name="connsiteX12" fmla="*/ 2123408 w 3932237"/>
              <a:gd name="connsiteY12" fmla="*/ 1481138 h 1481138"/>
              <a:gd name="connsiteX13" fmla="*/ 1546680 w 3932237"/>
              <a:gd name="connsiteY13" fmla="*/ 1481138 h 1481138"/>
              <a:gd name="connsiteX14" fmla="*/ 851985 w 3932237"/>
              <a:gd name="connsiteY14" fmla="*/ 1481138 h 1481138"/>
              <a:gd name="connsiteX15" fmla="*/ 0 w 3932237"/>
              <a:gd name="connsiteY15" fmla="*/ 1481138 h 1481138"/>
              <a:gd name="connsiteX16" fmla="*/ 0 w 3932237"/>
              <a:gd name="connsiteY16" fmla="*/ 1002237 h 1481138"/>
              <a:gd name="connsiteX17" fmla="*/ 0 w 3932237"/>
              <a:gd name="connsiteY17" fmla="*/ 493713 h 1481138"/>
              <a:gd name="connsiteX18" fmla="*/ 0 w 3932237"/>
              <a:gd name="connsiteY18" fmla="*/ 0 h 148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32237" h="1481138" fill="none" extrusionOk="0">
                <a:moveTo>
                  <a:pt x="0" y="0"/>
                </a:moveTo>
                <a:cubicBezTo>
                  <a:pt x="202816" y="18159"/>
                  <a:pt x="425211" y="15257"/>
                  <a:pt x="576728" y="0"/>
                </a:cubicBezTo>
                <a:cubicBezTo>
                  <a:pt x="728245" y="-15257"/>
                  <a:pt x="1076193" y="19726"/>
                  <a:pt x="1271423" y="0"/>
                </a:cubicBezTo>
                <a:cubicBezTo>
                  <a:pt x="1466654" y="-19726"/>
                  <a:pt x="1614755" y="18879"/>
                  <a:pt x="1887474" y="0"/>
                </a:cubicBezTo>
                <a:cubicBezTo>
                  <a:pt x="2160193" y="-18879"/>
                  <a:pt x="2298926" y="682"/>
                  <a:pt x="2464202" y="0"/>
                </a:cubicBezTo>
                <a:cubicBezTo>
                  <a:pt x="2629478" y="-682"/>
                  <a:pt x="2956471" y="-27040"/>
                  <a:pt x="3158897" y="0"/>
                </a:cubicBezTo>
                <a:cubicBezTo>
                  <a:pt x="3361323" y="27040"/>
                  <a:pt x="3732003" y="31809"/>
                  <a:pt x="3932237" y="0"/>
                </a:cubicBezTo>
                <a:cubicBezTo>
                  <a:pt x="3938631" y="167622"/>
                  <a:pt x="3934666" y="340596"/>
                  <a:pt x="3932237" y="493713"/>
                </a:cubicBezTo>
                <a:cubicBezTo>
                  <a:pt x="3929808" y="646830"/>
                  <a:pt x="3945000" y="802134"/>
                  <a:pt x="3932237" y="957803"/>
                </a:cubicBezTo>
                <a:cubicBezTo>
                  <a:pt x="3919475" y="1113472"/>
                  <a:pt x="3933598" y="1300251"/>
                  <a:pt x="3932237" y="1481138"/>
                </a:cubicBezTo>
                <a:cubicBezTo>
                  <a:pt x="3720491" y="1482019"/>
                  <a:pt x="3595522" y="1506831"/>
                  <a:pt x="3355509" y="1481138"/>
                </a:cubicBezTo>
                <a:cubicBezTo>
                  <a:pt x="3115496" y="1455445"/>
                  <a:pt x="3028099" y="1480466"/>
                  <a:pt x="2818103" y="1481138"/>
                </a:cubicBezTo>
                <a:cubicBezTo>
                  <a:pt x="2608107" y="1481810"/>
                  <a:pt x="2307070" y="1464464"/>
                  <a:pt x="2123408" y="1481138"/>
                </a:cubicBezTo>
                <a:cubicBezTo>
                  <a:pt x="1939747" y="1497812"/>
                  <a:pt x="1725010" y="1459098"/>
                  <a:pt x="1546680" y="1481138"/>
                </a:cubicBezTo>
                <a:cubicBezTo>
                  <a:pt x="1368350" y="1503178"/>
                  <a:pt x="1025795" y="1511328"/>
                  <a:pt x="851985" y="1481138"/>
                </a:cubicBezTo>
                <a:cubicBezTo>
                  <a:pt x="678176" y="1450948"/>
                  <a:pt x="326387" y="1453769"/>
                  <a:pt x="0" y="1481138"/>
                </a:cubicBezTo>
                <a:cubicBezTo>
                  <a:pt x="4493" y="1255402"/>
                  <a:pt x="-1226" y="1132188"/>
                  <a:pt x="0" y="1002237"/>
                </a:cubicBezTo>
                <a:cubicBezTo>
                  <a:pt x="1226" y="872286"/>
                  <a:pt x="-2134" y="678619"/>
                  <a:pt x="0" y="493713"/>
                </a:cubicBezTo>
                <a:cubicBezTo>
                  <a:pt x="2134" y="308807"/>
                  <a:pt x="-12854" y="124964"/>
                  <a:pt x="0" y="0"/>
                </a:cubicBezTo>
                <a:close/>
              </a:path>
              <a:path w="3932237" h="1481138" stroke="0" extrusionOk="0">
                <a:moveTo>
                  <a:pt x="0" y="0"/>
                </a:moveTo>
                <a:cubicBezTo>
                  <a:pt x="179039" y="10360"/>
                  <a:pt x="405141" y="23860"/>
                  <a:pt x="616050" y="0"/>
                </a:cubicBezTo>
                <a:cubicBezTo>
                  <a:pt x="826959" y="-23860"/>
                  <a:pt x="992048" y="15234"/>
                  <a:pt x="1153456" y="0"/>
                </a:cubicBezTo>
                <a:cubicBezTo>
                  <a:pt x="1314864" y="-15234"/>
                  <a:pt x="1581179" y="17068"/>
                  <a:pt x="1887474" y="0"/>
                </a:cubicBezTo>
                <a:cubicBezTo>
                  <a:pt x="2193769" y="-17068"/>
                  <a:pt x="2227812" y="1346"/>
                  <a:pt x="2503524" y="0"/>
                </a:cubicBezTo>
                <a:cubicBezTo>
                  <a:pt x="2779236" y="-1346"/>
                  <a:pt x="2894196" y="-3606"/>
                  <a:pt x="3119575" y="0"/>
                </a:cubicBezTo>
                <a:cubicBezTo>
                  <a:pt x="3344954" y="3606"/>
                  <a:pt x="3567426" y="-19031"/>
                  <a:pt x="3932237" y="0"/>
                </a:cubicBezTo>
                <a:cubicBezTo>
                  <a:pt x="3941694" y="186787"/>
                  <a:pt x="3916730" y="332704"/>
                  <a:pt x="3932237" y="464090"/>
                </a:cubicBezTo>
                <a:cubicBezTo>
                  <a:pt x="3947745" y="595476"/>
                  <a:pt x="3909666" y="813904"/>
                  <a:pt x="3932237" y="957803"/>
                </a:cubicBezTo>
                <a:cubicBezTo>
                  <a:pt x="3954808" y="1101702"/>
                  <a:pt x="3907753" y="1306027"/>
                  <a:pt x="3932237" y="1481138"/>
                </a:cubicBezTo>
                <a:cubicBezTo>
                  <a:pt x="3763260" y="1484974"/>
                  <a:pt x="3566043" y="1468159"/>
                  <a:pt x="3355509" y="1481138"/>
                </a:cubicBezTo>
                <a:cubicBezTo>
                  <a:pt x="3144975" y="1494117"/>
                  <a:pt x="2839440" y="1474837"/>
                  <a:pt x="2700136" y="1481138"/>
                </a:cubicBezTo>
                <a:cubicBezTo>
                  <a:pt x="2560832" y="1487439"/>
                  <a:pt x="2356581" y="1474668"/>
                  <a:pt x="2084086" y="1481138"/>
                </a:cubicBezTo>
                <a:cubicBezTo>
                  <a:pt x="1811591" y="1487609"/>
                  <a:pt x="1697775" y="1466553"/>
                  <a:pt x="1350068" y="1481138"/>
                </a:cubicBezTo>
                <a:cubicBezTo>
                  <a:pt x="1002361" y="1495723"/>
                  <a:pt x="966398" y="1461134"/>
                  <a:pt x="616050" y="1481138"/>
                </a:cubicBezTo>
                <a:cubicBezTo>
                  <a:pt x="265702" y="1501142"/>
                  <a:pt x="207404" y="1504820"/>
                  <a:pt x="0" y="1481138"/>
                </a:cubicBezTo>
                <a:cubicBezTo>
                  <a:pt x="-19854" y="1328344"/>
                  <a:pt x="-10067" y="1110884"/>
                  <a:pt x="0" y="987425"/>
                </a:cubicBezTo>
                <a:cubicBezTo>
                  <a:pt x="10067" y="863966"/>
                  <a:pt x="-12400" y="622158"/>
                  <a:pt x="0" y="508524"/>
                </a:cubicBezTo>
                <a:cubicBezTo>
                  <a:pt x="12400" y="394890"/>
                  <a:pt x="-9313" y="124828"/>
                  <a:pt x="0" y="0"/>
                </a:cubicBezTo>
                <a:close/>
              </a:path>
            </a:pathLst>
          </a:custGeom>
          <a:ln w="19050"/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671511"/>
            <a:ext cx="6172200" cy="537765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257424"/>
            <a:ext cx="3932237" cy="37917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91775" y="697706"/>
            <a:ext cx="971550" cy="5351463"/>
          </a:xfrm>
          <a:custGeom>
            <a:avLst/>
            <a:gdLst>
              <a:gd name="connsiteX0" fmla="*/ 0 w 971550"/>
              <a:gd name="connsiteY0" fmla="*/ 0 h 5351463"/>
              <a:gd name="connsiteX1" fmla="*/ 476060 w 971550"/>
              <a:gd name="connsiteY1" fmla="*/ 0 h 5351463"/>
              <a:gd name="connsiteX2" fmla="*/ 971550 w 971550"/>
              <a:gd name="connsiteY2" fmla="*/ 0 h 5351463"/>
              <a:gd name="connsiteX3" fmla="*/ 971550 w 971550"/>
              <a:gd name="connsiteY3" fmla="*/ 722448 h 5351463"/>
              <a:gd name="connsiteX4" fmla="*/ 971550 w 971550"/>
              <a:gd name="connsiteY4" fmla="*/ 1230836 h 5351463"/>
              <a:gd name="connsiteX5" fmla="*/ 971550 w 971550"/>
              <a:gd name="connsiteY5" fmla="*/ 1899769 h 5351463"/>
              <a:gd name="connsiteX6" fmla="*/ 971550 w 971550"/>
              <a:gd name="connsiteY6" fmla="*/ 2461673 h 5351463"/>
              <a:gd name="connsiteX7" fmla="*/ 971550 w 971550"/>
              <a:gd name="connsiteY7" fmla="*/ 3184120 h 5351463"/>
              <a:gd name="connsiteX8" fmla="*/ 971550 w 971550"/>
              <a:gd name="connsiteY8" fmla="*/ 3746024 h 5351463"/>
              <a:gd name="connsiteX9" fmla="*/ 971550 w 971550"/>
              <a:gd name="connsiteY9" fmla="*/ 4468472 h 5351463"/>
              <a:gd name="connsiteX10" fmla="*/ 971550 w 971550"/>
              <a:gd name="connsiteY10" fmla="*/ 5351463 h 5351463"/>
              <a:gd name="connsiteX11" fmla="*/ 476060 w 971550"/>
              <a:gd name="connsiteY11" fmla="*/ 5351463 h 5351463"/>
              <a:gd name="connsiteX12" fmla="*/ 0 w 971550"/>
              <a:gd name="connsiteY12" fmla="*/ 5351463 h 5351463"/>
              <a:gd name="connsiteX13" fmla="*/ 0 w 971550"/>
              <a:gd name="connsiteY13" fmla="*/ 4575501 h 5351463"/>
              <a:gd name="connsiteX14" fmla="*/ 0 w 971550"/>
              <a:gd name="connsiteY14" fmla="*/ 4013597 h 5351463"/>
              <a:gd name="connsiteX15" fmla="*/ 0 w 971550"/>
              <a:gd name="connsiteY15" fmla="*/ 3291150 h 5351463"/>
              <a:gd name="connsiteX16" fmla="*/ 0 w 971550"/>
              <a:gd name="connsiteY16" fmla="*/ 2729246 h 5351463"/>
              <a:gd name="connsiteX17" fmla="*/ 0 w 971550"/>
              <a:gd name="connsiteY17" fmla="*/ 2060313 h 5351463"/>
              <a:gd name="connsiteX18" fmla="*/ 0 w 971550"/>
              <a:gd name="connsiteY18" fmla="*/ 1337866 h 5351463"/>
              <a:gd name="connsiteX19" fmla="*/ 0 w 971550"/>
              <a:gd name="connsiteY19" fmla="*/ 829477 h 5351463"/>
              <a:gd name="connsiteX20" fmla="*/ 0 w 971550"/>
              <a:gd name="connsiteY20" fmla="*/ 0 h 535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1550" h="5351463" fill="none" extrusionOk="0">
                <a:moveTo>
                  <a:pt x="0" y="0"/>
                </a:moveTo>
                <a:cubicBezTo>
                  <a:pt x="147960" y="581"/>
                  <a:pt x="355559" y="23352"/>
                  <a:pt x="476060" y="0"/>
                </a:cubicBezTo>
                <a:cubicBezTo>
                  <a:pt x="596561" y="-23352"/>
                  <a:pt x="738070" y="1225"/>
                  <a:pt x="971550" y="0"/>
                </a:cubicBezTo>
                <a:cubicBezTo>
                  <a:pt x="980228" y="182571"/>
                  <a:pt x="987704" y="561006"/>
                  <a:pt x="971550" y="722448"/>
                </a:cubicBezTo>
                <a:cubicBezTo>
                  <a:pt x="955396" y="883890"/>
                  <a:pt x="992756" y="999295"/>
                  <a:pt x="971550" y="1230836"/>
                </a:cubicBezTo>
                <a:cubicBezTo>
                  <a:pt x="950344" y="1462377"/>
                  <a:pt x="946281" y="1711849"/>
                  <a:pt x="971550" y="1899769"/>
                </a:cubicBezTo>
                <a:cubicBezTo>
                  <a:pt x="996819" y="2087689"/>
                  <a:pt x="980023" y="2269100"/>
                  <a:pt x="971550" y="2461673"/>
                </a:cubicBezTo>
                <a:cubicBezTo>
                  <a:pt x="963077" y="2654246"/>
                  <a:pt x="948959" y="2838233"/>
                  <a:pt x="971550" y="3184120"/>
                </a:cubicBezTo>
                <a:cubicBezTo>
                  <a:pt x="994141" y="3530007"/>
                  <a:pt x="947004" y="3607564"/>
                  <a:pt x="971550" y="3746024"/>
                </a:cubicBezTo>
                <a:cubicBezTo>
                  <a:pt x="996096" y="3884484"/>
                  <a:pt x="972670" y="4205715"/>
                  <a:pt x="971550" y="4468472"/>
                </a:cubicBezTo>
                <a:cubicBezTo>
                  <a:pt x="970430" y="4731229"/>
                  <a:pt x="929019" y="5057630"/>
                  <a:pt x="971550" y="5351463"/>
                </a:cubicBezTo>
                <a:cubicBezTo>
                  <a:pt x="836156" y="5349903"/>
                  <a:pt x="660278" y="5372328"/>
                  <a:pt x="476060" y="5351463"/>
                </a:cubicBezTo>
                <a:cubicBezTo>
                  <a:pt x="291842" y="5330599"/>
                  <a:pt x="107271" y="5355021"/>
                  <a:pt x="0" y="5351463"/>
                </a:cubicBezTo>
                <a:cubicBezTo>
                  <a:pt x="5104" y="5117912"/>
                  <a:pt x="-35025" y="4948406"/>
                  <a:pt x="0" y="4575501"/>
                </a:cubicBezTo>
                <a:cubicBezTo>
                  <a:pt x="35025" y="4202596"/>
                  <a:pt x="-28079" y="4232655"/>
                  <a:pt x="0" y="4013597"/>
                </a:cubicBezTo>
                <a:cubicBezTo>
                  <a:pt x="28079" y="3794539"/>
                  <a:pt x="-13409" y="3490777"/>
                  <a:pt x="0" y="3291150"/>
                </a:cubicBezTo>
                <a:cubicBezTo>
                  <a:pt x="13409" y="3091523"/>
                  <a:pt x="19658" y="2926364"/>
                  <a:pt x="0" y="2729246"/>
                </a:cubicBezTo>
                <a:cubicBezTo>
                  <a:pt x="-19658" y="2532128"/>
                  <a:pt x="-14796" y="2292997"/>
                  <a:pt x="0" y="2060313"/>
                </a:cubicBezTo>
                <a:cubicBezTo>
                  <a:pt x="14796" y="1827629"/>
                  <a:pt x="-14947" y="1528363"/>
                  <a:pt x="0" y="1337866"/>
                </a:cubicBezTo>
                <a:cubicBezTo>
                  <a:pt x="14947" y="1147369"/>
                  <a:pt x="13189" y="1052470"/>
                  <a:pt x="0" y="829477"/>
                </a:cubicBezTo>
                <a:cubicBezTo>
                  <a:pt x="-13189" y="606484"/>
                  <a:pt x="-7764" y="310219"/>
                  <a:pt x="0" y="0"/>
                </a:cubicBezTo>
                <a:close/>
              </a:path>
              <a:path w="971550" h="5351463" stroke="0" extrusionOk="0">
                <a:moveTo>
                  <a:pt x="0" y="0"/>
                </a:moveTo>
                <a:cubicBezTo>
                  <a:pt x="177073" y="12600"/>
                  <a:pt x="301953" y="9190"/>
                  <a:pt x="476060" y="0"/>
                </a:cubicBezTo>
                <a:cubicBezTo>
                  <a:pt x="650167" y="-9190"/>
                  <a:pt x="749964" y="-8576"/>
                  <a:pt x="971550" y="0"/>
                </a:cubicBezTo>
                <a:cubicBezTo>
                  <a:pt x="961273" y="278972"/>
                  <a:pt x="934643" y="489850"/>
                  <a:pt x="971550" y="775962"/>
                </a:cubicBezTo>
                <a:cubicBezTo>
                  <a:pt x="1008457" y="1062074"/>
                  <a:pt x="954381" y="1238077"/>
                  <a:pt x="971550" y="1444895"/>
                </a:cubicBezTo>
                <a:cubicBezTo>
                  <a:pt x="988719" y="1651713"/>
                  <a:pt x="954116" y="1784153"/>
                  <a:pt x="971550" y="2006799"/>
                </a:cubicBezTo>
                <a:cubicBezTo>
                  <a:pt x="988984" y="2229445"/>
                  <a:pt x="987539" y="2292484"/>
                  <a:pt x="971550" y="2568702"/>
                </a:cubicBezTo>
                <a:cubicBezTo>
                  <a:pt x="955561" y="2844920"/>
                  <a:pt x="965442" y="2903680"/>
                  <a:pt x="971550" y="3237635"/>
                </a:cubicBezTo>
                <a:cubicBezTo>
                  <a:pt x="977658" y="3571590"/>
                  <a:pt x="983089" y="3772541"/>
                  <a:pt x="971550" y="3906568"/>
                </a:cubicBezTo>
                <a:cubicBezTo>
                  <a:pt x="960011" y="4040595"/>
                  <a:pt x="985089" y="4259450"/>
                  <a:pt x="971550" y="4468472"/>
                </a:cubicBezTo>
                <a:cubicBezTo>
                  <a:pt x="958011" y="4677494"/>
                  <a:pt x="1003818" y="4962575"/>
                  <a:pt x="971550" y="5351463"/>
                </a:cubicBezTo>
                <a:cubicBezTo>
                  <a:pt x="729541" y="5329178"/>
                  <a:pt x="599153" y="5361135"/>
                  <a:pt x="485775" y="5351463"/>
                </a:cubicBezTo>
                <a:cubicBezTo>
                  <a:pt x="372397" y="5341791"/>
                  <a:pt x="237727" y="5336161"/>
                  <a:pt x="0" y="5351463"/>
                </a:cubicBezTo>
                <a:cubicBezTo>
                  <a:pt x="-6566" y="4988066"/>
                  <a:pt x="-2134" y="4771337"/>
                  <a:pt x="0" y="4575501"/>
                </a:cubicBezTo>
                <a:cubicBezTo>
                  <a:pt x="2134" y="4379665"/>
                  <a:pt x="-1167" y="4060819"/>
                  <a:pt x="0" y="3799539"/>
                </a:cubicBezTo>
                <a:cubicBezTo>
                  <a:pt x="1167" y="3538259"/>
                  <a:pt x="-24399" y="3400553"/>
                  <a:pt x="0" y="3023577"/>
                </a:cubicBezTo>
                <a:cubicBezTo>
                  <a:pt x="24399" y="2646601"/>
                  <a:pt x="10094" y="2528252"/>
                  <a:pt x="0" y="2354644"/>
                </a:cubicBezTo>
                <a:cubicBezTo>
                  <a:pt x="-10094" y="2181036"/>
                  <a:pt x="-30395" y="1916745"/>
                  <a:pt x="0" y="1739225"/>
                </a:cubicBezTo>
                <a:cubicBezTo>
                  <a:pt x="30395" y="1561705"/>
                  <a:pt x="-10913" y="1366910"/>
                  <a:pt x="0" y="1230836"/>
                </a:cubicBezTo>
                <a:cubicBezTo>
                  <a:pt x="10913" y="1094762"/>
                  <a:pt x="26411" y="912669"/>
                  <a:pt x="0" y="668933"/>
                </a:cubicBezTo>
                <a:cubicBezTo>
                  <a:pt x="-26411" y="425197"/>
                  <a:pt x="-22007" y="227445"/>
                  <a:pt x="0" y="0"/>
                </a:cubicBezTo>
                <a:close/>
              </a:path>
            </a:pathLst>
          </a:custGeom>
          <a:ln w="19050"/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697705"/>
            <a:ext cx="9153525" cy="5351463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257925"/>
            <a:ext cx="12192000" cy="600076"/>
          </a:xfrm>
          <a:custGeom>
            <a:avLst/>
            <a:gdLst>
              <a:gd name="connsiteX0" fmla="*/ 0 w 12192000"/>
              <a:gd name="connsiteY0" fmla="*/ 0 h 600076"/>
              <a:gd name="connsiteX1" fmla="*/ 311573 w 12192000"/>
              <a:gd name="connsiteY1" fmla="*/ 0 h 600076"/>
              <a:gd name="connsiteX2" fmla="*/ 1232747 w 12192000"/>
              <a:gd name="connsiteY2" fmla="*/ 0 h 600076"/>
              <a:gd name="connsiteX3" fmla="*/ 1910080 w 12192000"/>
              <a:gd name="connsiteY3" fmla="*/ 0 h 600076"/>
              <a:gd name="connsiteX4" fmla="*/ 2221653 w 12192000"/>
              <a:gd name="connsiteY4" fmla="*/ 0 h 600076"/>
              <a:gd name="connsiteX5" fmla="*/ 2898987 w 12192000"/>
              <a:gd name="connsiteY5" fmla="*/ 0 h 600076"/>
              <a:gd name="connsiteX6" fmla="*/ 3820160 w 12192000"/>
              <a:gd name="connsiteY6" fmla="*/ 0 h 600076"/>
              <a:gd name="connsiteX7" fmla="*/ 4375573 w 12192000"/>
              <a:gd name="connsiteY7" fmla="*/ 0 h 600076"/>
              <a:gd name="connsiteX8" fmla="*/ 4930987 w 12192000"/>
              <a:gd name="connsiteY8" fmla="*/ 0 h 600076"/>
              <a:gd name="connsiteX9" fmla="*/ 5608320 w 12192000"/>
              <a:gd name="connsiteY9" fmla="*/ 0 h 600076"/>
              <a:gd name="connsiteX10" fmla="*/ 6407573 w 12192000"/>
              <a:gd name="connsiteY10" fmla="*/ 0 h 600076"/>
              <a:gd name="connsiteX11" fmla="*/ 7206827 w 12192000"/>
              <a:gd name="connsiteY11" fmla="*/ 0 h 600076"/>
              <a:gd name="connsiteX12" fmla="*/ 8006080 w 12192000"/>
              <a:gd name="connsiteY12" fmla="*/ 0 h 600076"/>
              <a:gd name="connsiteX13" fmla="*/ 8927253 w 12192000"/>
              <a:gd name="connsiteY13" fmla="*/ 0 h 600076"/>
              <a:gd name="connsiteX14" fmla="*/ 9604587 w 12192000"/>
              <a:gd name="connsiteY14" fmla="*/ 0 h 600076"/>
              <a:gd name="connsiteX15" fmla="*/ 10403840 w 12192000"/>
              <a:gd name="connsiteY15" fmla="*/ 0 h 600076"/>
              <a:gd name="connsiteX16" fmla="*/ 11081173 w 12192000"/>
              <a:gd name="connsiteY16" fmla="*/ 0 h 600076"/>
              <a:gd name="connsiteX17" fmla="*/ 12192000 w 12192000"/>
              <a:gd name="connsiteY17" fmla="*/ 0 h 600076"/>
              <a:gd name="connsiteX18" fmla="*/ 12192000 w 12192000"/>
              <a:gd name="connsiteY18" fmla="*/ 600076 h 600076"/>
              <a:gd name="connsiteX19" fmla="*/ 11270827 w 12192000"/>
              <a:gd name="connsiteY19" fmla="*/ 600076 h 600076"/>
              <a:gd name="connsiteX20" fmla="*/ 10715413 w 12192000"/>
              <a:gd name="connsiteY20" fmla="*/ 600076 h 600076"/>
              <a:gd name="connsiteX21" fmla="*/ 10160000 w 12192000"/>
              <a:gd name="connsiteY21" fmla="*/ 600076 h 600076"/>
              <a:gd name="connsiteX22" fmla="*/ 9604587 w 12192000"/>
              <a:gd name="connsiteY22" fmla="*/ 600076 h 600076"/>
              <a:gd name="connsiteX23" fmla="*/ 8805333 w 12192000"/>
              <a:gd name="connsiteY23" fmla="*/ 600076 h 600076"/>
              <a:gd name="connsiteX24" fmla="*/ 8128000 w 12192000"/>
              <a:gd name="connsiteY24" fmla="*/ 600076 h 600076"/>
              <a:gd name="connsiteX25" fmla="*/ 7816427 w 12192000"/>
              <a:gd name="connsiteY25" fmla="*/ 600076 h 600076"/>
              <a:gd name="connsiteX26" fmla="*/ 7261013 w 12192000"/>
              <a:gd name="connsiteY26" fmla="*/ 600076 h 600076"/>
              <a:gd name="connsiteX27" fmla="*/ 6461760 w 12192000"/>
              <a:gd name="connsiteY27" fmla="*/ 600076 h 600076"/>
              <a:gd name="connsiteX28" fmla="*/ 6028267 w 12192000"/>
              <a:gd name="connsiteY28" fmla="*/ 600076 h 600076"/>
              <a:gd name="connsiteX29" fmla="*/ 5107093 w 12192000"/>
              <a:gd name="connsiteY29" fmla="*/ 600076 h 600076"/>
              <a:gd name="connsiteX30" fmla="*/ 4185920 w 12192000"/>
              <a:gd name="connsiteY30" fmla="*/ 600076 h 600076"/>
              <a:gd name="connsiteX31" fmla="*/ 3508587 w 12192000"/>
              <a:gd name="connsiteY31" fmla="*/ 600076 h 600076"/>
              <a:gd name="connsiteX32" fmla="*/ 2587413 w 12192000"/>
              <a:gd name="connsiteY32" fmla="*/ 600076 h 600076"/>
              <a:gd name="connsiteX33" fmla="*/ 1910080 w 12192000"/>
              <a:gd name="connsiteY33" fmla="*/ 600076 h 600076"/>
              <a:gd name="connsiteX34" fmla="*/ 1110827 w 12192000"/>
              <a:gd name="connsiteY34" fmla="*/ 600076 h 600076"/>
              <a:gd name="connsiteX35" fmla="*/ 799253 w 12192000"/>
              <a:gd name="connsiteY35" fmla="*/ 600076 h 600076"/>
              <a:gd name="connsiteX36" fmla="*/ 0 w 12192000"/>
              <a:gd name="connsiteY36" fmla="*/ 600076 h 600076"/>
              <a:gd name="connsiteX37" fmla="*/ 0 w 12192000"/>
              <a:gd name="connsiteY37" fmla="*/ 0 h 6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00076" fill="none" extrusionOk="0">
                <a:moveTo>
                  <a:pt x="0" y="0"/>
                </a:moveTo>
                <a:cubicBezTo>
                  <a:pt x="100166" y="4015"/>
                  <a:pt x="218899" y="-11321"/>
                  <a:pt x="311573" y="0"/>
                </a:cubicBezTo>
                <a:cubicBezTo>
                  <a:pt x="404247" y="11321"/>
                  <a:pt x="811646" y="-20642"/>
                  <a:pt x="1232747" y="0"/>
                </a:cubicBezTo>
                <a:cubicBezTo>
                  <a:pt x="1653848" y="20642"/>
                  <a:pt x="1625397" y="16271"/>
                  <a:pt x="1910080" y="0"/>
                </a:cubicBezTo>
                <a:cubicBezTo>
                  <a:pt x="2194763" y="-16271"/>
                  <a:pt x="2099864" y="-2376"/>
                  <a:pt x="2221653" y="0"/>
                </a:cubicBezTo>
                <a:cubicBezTo>
                  <a:pt x="2343442" y="2376"/>
                  <a:pt x="2660027" y="-29429"/>
                  <a:pt x="2898987" y="0"/>
                </a:cubicBezTo>
                <a:cubicBezTo>
                  <a:pt x="3137947" y="29429"/>
                  <a:pt x="3519776" y="18593"/>
                  <a:pt x="3820160" y="0"/>
                </a:cubicBezTo>
                <a:cubicBezTo>
                  <a:pt x="4120544" y="-18593"/>
                  <a:pt x="4100054" y="22845"/>
                  <a:pt x="4375573" y="0"/>
                </a:cubicBezTo>
                <a:cubicBezTo>
                  <a:pt x="4651092" y="-22845"/>
                  <a:pt x="4667185" y="8847"/>
                  <a:pt x="4930987" y="0"/>
                </a:cubicBezTo>
                <a:cubicBezTo>
                  <a:pt x="5194789" y="-8847"/>
                  <a:pt x="5370245" y="-18527"/>
                  <a:pt x="5608320" y="0"/>
                </a:cubicBezTo>
                <a:cubicBezTo>
                  <a:pt x="5846395" y="18527"/>
                  <a:pt x="6154714" y="18937"/>
                  <a:pt x="6407573" y="0"/>
                </a:cubicBezTo>
                <a:cubicBezTo>
                  <a:pt x="6660432" y="-18937"/>
                  <a:pt x="6856389" y="18406"/>
                  <a:pt x="7206827" y="0"/>
                </a:cubicBezTo>
                <a:cubicBezTo>
                  <a:pt x="7557265" y="-18406"/>
                  <a:pt x="7656341" y="-16046"/>
                  <a:pt x="8006080" y="0"/>
                </a:cubicBezTo>
                <a:cubicBezTo>
                  <a:pt x="8355819" y="16046"/>
                  <a:pt x="8597346" y="-22406"/>
                  <a:pt x="8927253" y="0"/>
                </a:cubicBezTo>
                <a:cubicBezTo>
                  <a:pt x="9257160" y="22406"/>
                  <a:pt x="9355771" y="-8057"/>
                  <a:pt x="9604587" y="0"/>
                </a:cubicBezTo>
                <a:cubicBezTo>
                  <a:pt x="9853403" y="8057"/>
                  <a:pt x="10171493" y="35623"/>
                  <a:pt x="10403840" y="0"/>
                </a:cubicBezTo>
                <a:cubicBezTo>
                  <a:pt x="10636187" y="-35623"/>
                  <a:pt x="10799426" y="8364"/>
                  <a:pt x="11081173" y="0"/>
                </a:cubicBezTo>
                <a:cubicBezTo>
                  <a:pt x="11362920" y="-8364"/>
                  <a:pt x="11743583" y="-38823"/>
                  <a:pt x="12192000" y="0"/>
                </a:cubicBezTo>
                <a:cubicBezTo>
                  <a:pt x="12188824" y="297676"/>
                  <a:pt x="12215087" y="306142"/>
                  <a:pt x="12192000" y="600076"/>
                </a:cubicBezTo>
                <a:cubicBezTo>
                  <a:pt x="12000377" y="616834"/>
                  <a:pt x="11545710" y="559699"/>
                  <a:pt x="11270827" y="600076"/>
                </a:cubicBezTo>
                <a:cubicBezTo>
                  <a:pt x="10995944" y="640453"/>
                  <a:pt x="10827603" y="596245"/>
                  <a:pt x="10715413" y="600076"/>
                </a:cubicBezTo>
                <a:cubicBezTo>
                  <a:pt x="10603223" y="603907"/>
                  <a:pt x="10348576" y="602505"/>
                  <a:pt x="10160000" y="600076"/>
                </a:cubicBezTo>
                <a:cubicBezTo>
                  <a:pt x="9971424" y="597647"/>
                  <a:pt x="9831093" y="591994"/>
                  <a:pt x="9604587" y="600076"/>
                </a:cubicBezTo>
                <a:cubicBezTo>
                  <a:pt x="9378081" y="608158"/>
                  <a:pt x="9141005" y="584772"/>
                  <a:pt x="8805333" y="600076"/>
                </a:cubicBezTo>
                <a:cubicBezTo>
                  <a:pt x="8469661" y="615380"/>
                  <a:pt x="8439515" y="582805"/>
                  <a:pt x="8128000" y="600076"/>
                </a:cubicBezTo>
                <a:cubicBezTo>
                  <a:pt x="7816485" y="617347"/>
                  <a:pt x="7903614" y="605109"/>
                  <a:pt x="7816427" y="600076"/>
                </a:cubicBezTo>
                <a:cubicBezTo>
                  <a:pt x="7729240" y="595043"/>
                  <a:pt x="7484379" y="578543"/>
                  <a:pt x="7261013" y="600076"/>
                </a:cubicBezTo>
                <a:cubicBezTo>
                  <a:pt x="7037647" y="621609"/>
                  <a:pt x="6820397" y="598161"/>
                  <a:pt x="6461760" y="600076"/>
                </a:cubicBezTo>
                <a:cubicBezTo>
                  <a:pt x="6103123" y="601991"/>
                  <a:pt x="6155983" y="606517"/>
                  <a:pt x="6028267" y="600076"/>
                </a:cubicBezTo>
                <a:cubicBezTo>
                  <a:pt x="5900551" y="593635"/>
                  <a:pt x="5504936" y="594402"/>
                  <a:pt x="5107093" y="600076"/>
                </a:cubicBezTo>
                <a:cubicBezTo>
                  <a:pt x="4709250" y="605750"/>
                  <a:pt x="4591113" y="602724"/>
                  <a:pt x="4185920" y="600076"/>
                </a:cubicBezTo>
                <a:cubicBezTo>
                  <a:pt x="3780727" y="597428"/>
                  <a:pt x="3796352" y="598189"/>
                  <a:pt x="3508587" y="600076"/>
                </a:cubicBezTo>
                <a:cubicBezTo>
                  <a:pt x="3220822" y="601963"/>
                  <a:pt x="2822612" y="560710"/>
                  <a:pt x="2587413" y="600076"/>
                </a:cubicBezTo>
                <a:cubicBezTo>
                  <a:pt x="2352214" y="639442"/>
                  <a:pt x="2221464" y="595945"/>
                  <a:pt x="1910080" y="600076"/>
                </a:cubicBezTo>
                <a:cubicBezTo>
                  <a:pt x="1598696" y="604207"/>
                  <a:pt x="1403595" y="628640"/>
                  <a:pt x="1110827" y="600076"/>
                </a:cubicBezTo>
                <a:cubicBezTo>
                  <a:pt x="818059" y="571512"/>
                  <a:pt x="901725" y="608613"/>
                  <a:pt x="799253" y="600076"/>
                </a:cubicBezTo>
                <a:cubicBezTo>
                  <a:pt x="696781" y="591539"/>
                  <a:pt x="266158" y="563736"/>
                  <a:pt x="0" y="600076"/>
                </a:cubicBezTo>
                <a:cubicBezTo>
                  <a:pt x="7918" y="360151"/>
                  <a:pt x="23390" y="128745"/>
                  <a:pt x="0" y="0"/>
                </a:cubicBezTo>
                <a:close/>
              </a:path>
              <a:path w="12192000" h="600076" stroke="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64181" y="297105"/>
                  <a:pt x="12214098" y="327649"/>
                  <a:pt x="12192000" y="600076"/>
                </a:cubicBezTo>
                <a:cubicBezTo>
                  <a:pt x="12020805" y="630942"/>
                  <a:pt x="11594423" y="572232"/>
                  <a:pt x="11392747" y="600076"/>
                </a:cubicBezTo>
                <a:cubicBezTo>
                  <a:pt x="11191071" y="627920"/>
                  <a:pt x="11053915" y="617409"/>
                  <a:pt x="10959253" y="600076"/>
                </a:cubicBezTo>
                <a:cubicBezTo>
                  <a:pt x="10864591" y="582743"/>
                  <a:pt x="10369258" y="614401"/>
                  <a:pt x="10038080" y="600076"/>
                </a:cubicBezTo>
                <a:cubicBezTo>
                  <a:pt x="9706902" y="585751"/>
                  <a:pt x="9630385" y="583472"/>
                  <a:pt x="9360747" y="600076"/>
                </a:cubicBezTo>
                <a:cubicBezTo>
                  <a:pt x="9091109" y="616680"/>
                  <a:pt x="9076667" y="618893"/>
                  <a:pt x="8927253" y="600076"/>
                </a:cubicBezTo>
                <a:cubicBezTo>
                  <a:pt x="8777839" y="581259"/>
                  <a:pt x="8413967" y="596571"/>
                  <a:pt x="8249920" y="600076"/>
                </a:cubicBezTo>
                <a:cubicBezTo>
                  <a:pt x="8085873" y="603581"/>
                  <a:pt x="8075056" y="599873"/>
                  <a:pt x="7938347" y="600076"/>
                </a:cubicBezTo>
                <a:cubicBezTo>
                  <a:pt x="7801638" y="600279"/>
                  <a:pt x="7749777" y="615519"/>
                  <a:pt x="7626773" y="600076"/>
                </a:cubicBezTo>
                <a:cubicBezTo>
                  <a:pt x="7503769" y="584633"/>
                  <a:pt x="7095462" y="626544"/>
                  <a:pt x="6949440" y="600076"/>
                </a:cubicBezTo>
                <a:cubicBezTo>
                  <a:pt x="6803418" y="573608"/>
                  <a:pt x="6644725" y="581535"/>
                  <a:pt x="6515947" y="600076"/>
                </a:cubicBezTo>
                <a:cubicBezTo>
                  <a:pt x="6387169" y="618617"/>
                  <a:pt x="5941428" y="595571"/>
                  <a:pt x="5716693" y="600076"/>
                </a:cubicBezTo>
                <a:cubicBezTo>
                  <a:pt x="5491958" y="604581"/>
                  <a:pt x="5395864" y="608592"/>
                  <a:pt x="5283200" y="600076"/>
                </a:cubicBezTo>
                <a:cubicBezTo>
                  <a:pt x="5170536" y="591560"/>
                  <a:pt x="4782035" y="629923"/>
                  <a:pt x="4483947" y="600076"/>
                </a:cubicBezTo>
                <a:cubicBezTo>
                  <a:pt x="4185859" y="570229"/>
                  <a:pt x="4279449" y="599385"/>
                  <a:pt x="4172373" y="600076"/>
                </a:cubicBezTo>
                <a:cubicBezTo>
                  <a:pt x="4065297" y="600767"/>
                  <a:pt x="3755654" y="598050"/>
                  <a:pt x="3373120" y="600076"/>
                </a:cubicBezTo>
                <a:cubicBezTo>
                  <a:pt x="2990586" y="602102"/>
                  <a:pt x="3113127" y="606617"/>
                  <a:pt x="2939627" y="600076"/>
                </a:cubicBezTo>
                <a:cubicBezTo>
                  <a:pt x="2766127" y="593535"/>
                  <a:pt x="2746942" y="590164"/>
                  <a:pt x="2628053" y="600076"/>
                </a:cubicBezTo>
                <a:cubicBezTo>
                  <a:pt x="2509164" y="609988"/>
                  <a:pt x="2346483" y="595098"/>
                  <a:pt x="2194560" y="600076"/>
                </a:cubicBezTo>
                <a:cubicBezTo>
                  <a:pt x="2042637" y="605054"/>
                  <a:pt x="1580466" y="607597"/>
                  <a:pt x="1395307" y="600076"/>
                </a:cubicBezTo>
                <a:cubicBezTo>
                  <a:pt x="1210148" y="592555"/>
                  <a:pt x="1154769" y="595322"/>
                  <a:pt x="961813" y="600076"/>
                </a:cubicBezTo>
                <a:cubicBezTo>
                  <a:pt x="768857" y="604830"/>
                  <a:pt x="767400" y="599512"/>
                  <a:pt x="650240" y="600076"/>
                </a:cubicBezTo>
                <a:cubicBezTo>
                  <a:pt x="533080" y="600640"/>
                  <a:pt x="316546" y="580458"/>
                  <a:pt x="0" y="600076"/>
                </a:cubicBezTo>
                <a:cubicBezTo>
                  <a:pt x="29876" y="463486"/>
                  <a:pt x="15643" y="194951"/>
                  <a:pt x="0" y="0"/>
                </a:cubicBezTo>
                <a:close/>
              </a:path>
            </a:pathLst>
          </a:custGeom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38601" y="2078039"/>
            <a:ext cx="6553199" cy="1909762"/>
          </a:xfr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108000" rIns="108000" anchor="ctr" anchorCtr="0">
            <a:normAutofit/>
          </a:bodyPr>
          <a:lstStyle>
            <a:lvl1pPr algn="l"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38600" y="4254500"/>
            <a:ext cx="6553199" cy="777875"/>
          </a:xfrm>
          <a:ln>
            <a:solidFill>
              <a:schemeClr val="accent2"/>
            </a:solidFill>
          </a:ln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3" y="0"/>
            <a:ext cx="12191997" cy="876300"/>
          </a:xfrm>
          <a:custGeom>
            <a:avLst/>
            <a:gdLst>
              <a:gd name="connsiteX0" fmla="*/ 11767767 w 12191997"/>
              <a:gd name="connsiteY0" fmla="*/ 0 h 876300"/>
              <a:gd name="connsiteX1" fmla="*/ 11767778 w 12191997"/>
              <a:gd name="connsiteY1" fmla="*/ 1 h 876300"/>
              <a:gd name="connsiteX2" fmla="*/ 12182774 w 12191997"/>
              <a:gd name="connsiteY2" fmla="*/ 1 h 876300"/>
              <a:gd name="connsiteX3" fmla="*/ 12182774 w 12191997"/>
              <a:gd name="connsiteY3" fmla="*/ 347839 h 876300"/>
              <a:gd name="connsiteX4" fmla="*/ 12183377 w 12191997"/>
              <a:gd name="connsiteY4" fmla="*/ 349847 h 876300"/>
              <a:gd name="connsiteX5" fmla="*/ 12191997 w 12191997"/>
              <a:gd name="connsiteY5" fmla="*/ 438150 h 876300"/>
              <a:gd name="connsiteX6" fmla="*/ 11767767 w 12191997"/>
              <a:gd name="connsiteY6" fmla="*/ 876300 h 876300"/>
              <a:gd name="connsiteX7" fmla="*/ 11415988 w 12191997"/>
              <a:gd name="connsiteY7" fmla="*/ 683124 h 876300"/>
              <a:gd name="connsiteX8" fmla="*/ 11387902 w 12191997"/>
              <a:gd name="connsiteY8" fmla="*/ 629680 h 876300"/>
              <a:gd name="connsiteX9" fmla="*/ 11374344 w 12191997"/>
              <a:gd name="connsiteY9" fmla="*/ 665347 h 876300"/>
              <a:gd name="connsiteX10" fmla="*/ 11011531 w 12191997"/>
              <a:gd name="connsiteY10" fmla="*/ 876300 h 876300"/>
              <a:gd name="connsiteX11" fmla="*/ 10659752 w 12191997"/>
              <a:gd name="connsiteY11" fmla="*/ 683124 h 876300"/>
              <a:gd name="connsiteX12" fmla="*/ 10631666 w 12191997"/>
              <a:gd name="connsiteY12" fmla="*/ 629680 h 876300"/>
              <a:gd name="connsiteX13" fmla="*/ 10618108 w 12191997"/>
              <a:gd name="connsiteY13" fmla="*/ 665347 h 876300"/>
              <a:gd name="connsiteX14" fmla="*/ 10255295 w 12191997"/>
              <a:gd name="connsiteY14" fmla="*/ 876300 h 876300"/>
              <a:gd name="connsiteX15" fmla="*/ 9903516 w 12191997"/>
              <a:gd name="connsiteY15" fmla="*/ 683124 h 876300"/>
              <a:gd name="connsiteX16" fmla="*/ 9875430 w 12191997"/>
              <a:gd name="connsiteY16" fmla="*/ 629680 h 876300"/>
              <a:gd name="connsiteX17" fmla="*/ 9861872 w 12191997"/>
              <a:gd name="connsiteY17" fmla="*/ 665347 h 876300"/>
              <a:gd name="connsiteX18" fmla="*/ 9499059 w 12191997"/>
              <a:gd name="connsiteY18" fmla="*/ 876300 h 876300"/>
              <a:gd name="connsiteX19" fmla="*/ 9147280 w 12191997"/>
              <a:gd name="connsiteY19" fmla="*/ 683124 h 876300"/>
              <a:gd name="connsiteX20" fmla="*/ 9119194 w 12191997"/>
              <a:gd name="connsiteY20" fmla="*/ 629680 h 876300"/>
              <a:gd name="connsiteX21" fmla="*/ 9105636 w 12191997"/>
              <a:gd name="connsiteY21" fmla="*/ 665347 h 876300"/>
              <a:gd name="connsiteX22" fmla="*/ 8742823 w 12191997"/>
              <a:gd name="connsiteY22" fmla="*/ 876300 h 876300"/>
              <a:gd name="connsiteX23" fmla="*/ 8391044 w 12191997"/>
              <a:gd name="connsiteY23" fmla="*/ 683124 h 876300"/>
              <a:gd name="connsiteX24" fmla="*/ 8362958 w 12191997"/>
              <a:gd name="connsiteY24" fmla="*/ 629680 h 876300"/>
              <a:gd name="connsiteX25" fmla="*/ 8349400 w 12191997"/>
              <a:gd name="connsiteY25" fmla="*/ 665347 h 876300"/>
              <a:gd name="connsiteX26" fmla="*/ 7986587 w 12191997"/>
              <a:gd name="connsiteY26" fmla="*/ 876300 h 876300"/>
              <a:gd name="connsiteX27" fmla="*/ 7634808 w 12191997"/>
              <a:gd name="connsiteY27" fmla="*/ 683124 h 876300"/>
              <a:gd name="connsiteX28" fmla="*/ 7606722 w 12191997"/>
              <a:gd name="connsiteY28" fmla="*/ 629680 h 876300"/>
              <a:gd name="connsiteX29" fmla="*/ 7593164 w 12191997"/>
              <a:gd name="connsiteY29" fmla="*/ 665347 h 876300"/>
              <a:gd name="connsiteX30" fmla="*/ 7230351 w 12191997"/>
              <a:gd name="connsiteY30" fmla="*/ 876300 h 876300"/>
              <a:gd name="connsiteX31" fmla="*/ 6878572 w 12191997"/>
              <a:gd name="connsiteY31" fmla="*/ 683124 h 876300"/>
              <a:gd name="connsiteX32" fmla="*/ 6850486 w 12191997"/>
              <a:gd name="connsiteY32" fmla="*/ 629680 h 876300"/>
              <a:gd name="connsiteX33" fmla="*/ 6836928 w 12191997"/>
              <a:gd name="connsiteY33" fmla="*/ 665347 h 876300"/>
              <a:gd name="connsiteX34" fmla="*/ 6474115 w 12191997"/>
              <a:gd name="connsiteY34" fmla="*/ 876300 h 876300"/>
              <a:gd name="connsiteX35" fmla="*/ 6122336 w 12191997"/>
              <a:gd name="connsiteY35" fmla="*/ 683124 h 876300"/>
              <a:gd name="connsiteX36" fmla="*/ 6094250 w 12191997"/>
              <a:gd name="connsiteY36" fmla="*/ 629680 h 876300"/>
              <a:gd name="connsiteX37" fmla="*/ 6080693 w 12191997"/>
              <a:gd name="connsiteY37" fmla="*/ 665347 h 876300"/>
              <a:gd name="connsiteX38" fmla="*/ 5717880 w 12191997"/>
              <a:gd name="connsiteY38" fmla="*/ 876300 h 876300"/>
              <a:gd name="connsiteX39" fmla="*/ 5366102 w 12191997"/>
              <a:gd name="connsiteY39" fmla="*/ 683124 h 876300"/>
              <a:gd name="connsiteX40" fmla="*/ 5338016 w 12191997"/>
              <a:gd name="connsiteY40" fmla="*/ 629680 h 876300"/>
              <a:gd name="connsiteX41" fmla="*/ 5324458 w 12191997"/>
              <a:gd name="connsiteY41" fmla="*/ 665347 h 876300"/>
              <a:gd name="connsiteX42" fmla="*/ 4961644 w 12191997"/>
              <a:gd name="connsiteY42" fmla="*/ 876300 h 876300"/>
              <a:gd name="connsiteX43" fmla="*/ 4609866 w 12191997"/>
              <a:gd name="connsiteY43" fmla="*/ 683124 h 876300"/>
              <a:gd name="connsiteX44" fmla="*/ 4581780 w 12191997"/>
              <a:gd name="connsiteY44" fmla="*/ 629680 h 876300"/>
              <a:gd name="connsiteX45" fmla="*/ 4568222 w 12191997"/>
              <a:gd name="connsiteY45" fmla="*/ 665347 h 876300"/>
              <a:gd name="connsiteX46" fmla="*/ 4205411 w 12191997"/>
              <a:gd name="connsiteY46" fmla="*/ 876300 h 876300"/>
              <a:gd name="connsiteX47" fmla="*/ 3853630 w 12191997"/>
              <a:gd name="connsiteY47" fmla="*/ 683124 h 876300"/>
              <a:gd name="connsiteX48" fmla="*/ 3825545 w 12191997"/>
              <a:gd name="connsiteY48" fmla="*/ 629680 h 876300"/>
              <a:gd name="connsiteX49" fmla="*/ 3811986 w 12191997"/>
              <a:gd name="connsiteY49" fmla="*/ 665347 h 876300"/>
              <a:gd name="connsiteX50" fmla="*/ 3449172 w 12191997"/>
              <a:gd name="connsiteY50" fmla="*/ 876300 h 876300"/>
              <a:gd name="connsiteX51" fmla="*/ 3097394 w 12191997"/>
              <a:gd name="connsiteY51" fmla="*/ 683124 h 876300"/>
              <a:gd name="connsiteX52" fmla="*/ 3069309 w 12191997"/>
              <a:gd name="connsiteY52" fmla="*/ 629680 h 876300"/>
              <a:gd name="connsiteX53" fmla="*/ 3055751 w 12191997"/>
              <a:gd name="connsiteY53" fmla="*/ 665347 h 876300"/>
              <a:gd name="connsiteX54" fmla="*/ 2692937 w 12191997"/>
              <a:gd name="connsiteY54" fmla="*/ 876300 h 876300"/>
              <a:gd name="connsiteX55" fmla="*/ 2341159 w 12191997"/>
              <a:gd name="connsiteY55" fmla="*/ 683124 h 876300"/>
              <a:gd name="connsiteX56" fmla="*/ 2313073 w 12191997"/>
              <a:gd name="connsiteY56" fmla="*/ 629680 h 876300"/>
              <a:gd name="connsiteX57" fmla="*/ 2299515 w 12191997"/>
              <a:gd name="connsiteY57" fmla="*/ 665347 h 876300"/>
              <a:gd name="connsiteX58" fmla="*/ 1936700 w 12191997"/>
              <a:gd name="connsiteY58" fmla="*/ 876300 h 876300"/>
              <a:gd name="connsiteX59" fmla="*/ 1584922 w 12191997"/>
              <a:gd name="connsiteY59" fmla="*/ 683124 h 876300"/>
              <a:gd name="connsiteX60" fmla="*/ 1556836 w 12191997"/>
              <a:gd name="connsiteY60" fmla="*/ 629680 h 876300"/>
              <a:gd name="connsiteX61" fmla="*/ 1543278 w 12191997"/>
              <a:gd name="connsiteY61" fmla="*/ 665347 h 876300"/>
              <a:gd name="connsiteX62" fmla="*/ 1180465 w 12191997"/>
              <a:gd name="connsiteY62" fmla="*/ 876300 h 876300"/>
              <a:gd name="connsiteX63" fmla="*/ 828687 w 12191997"/>
              <a:gd name="connsiteY63" fmla="*/ 683124 h 876300"/>
              <a:gd name="connsiteX64" fmla="*/ 800600 w 12191997"/>
              <a:gd name="connsiteY64" fmla="*/ 629680 h 876300"/>
              <a:gd name="connsiteX65" fmla="*/ 787043 w 12191997"/>
              <a:gd name="connsiteY65" fmla="*/ 665347 h 876300"/>
              <a:gd name="connsiteX66" fmla="*/ 424229 w 12191997"/>
              <a:gd name="connsiteY66" fmla="*/ 876300 h 876300"/>
              <a:gd name="connsiteX67" fmla="*/ 8619 w 12191997"/>
              <a:gd name="connsiteY67" fmla="*/ 526453 h 876300"/>
              <a:gd name="connsiteX68" fmla="*/ 1859 w 12191997"/>
              <a:gd name="connsiteY68" fmla="*/ 457201 h 876300"/>
              <a:gd name="connsiteX69" fmla="*/ 0 w 12191997"/>
              <a:gd name="connsiteY69" fmla="*/ 457201 h 876300"/>
              <a:gd name="connsiteX70" fmla="*/ 0 w 12191997"/>
              <a:gd name="connsiteY70" fmla="*/ 438150 h 876300"/>
              <a:gd name="connsiteX71" fmla="*/ 0 w 12191997"/>
              <a:gd name="connsiteY71" fmla="*/ 1 h 876300"/>
              <a:gd name="connsiteX72" fmla="*/ 424220 w 12191997"/>
              <a:gd name="connsiteY72" fmla="*/ 1 h 876300"/>
              <a:gd name="connsiteX73" fmla="*/ 424229 w 12191997"/>
              <a:gd name="connsiteY73" fmla="*/ 0 h 876300"/>
              <a:gd name="connsiteX74" fmla="*/ 424239 w 12191997"/>
              <a:gd name="connsiteY74" fmla="*/ 1 h 876300"/>
              <a:gd name="connsiteX75" fmla="*/ 802348 w 12191997"/>
              <a:gd name="connsiteY75" fmla="*/ 1 h 876300"/>
              <a:gd name="connsiteX76" fmla="*/ 1180456 w 12191997"/>
              <a:gd name="connsiteY76" fmla="*/ 1 h 876300"/>
              <a:gd name="connsiteX77" fmla="*/ 1180465 w 12191997"/>
              <a:gd name="connsiteY77" fmla="*/ 0 h 876300"/>
              <a:gd name="connsiteX78" fmla="*/ 1180475 w 12191997"/>
              <a:gd name="connsiteY78" fmla="*/ 1 h 876300"/>
              <a:gd name="connsiteX79" fmla="*/ 1543459 w 12191997"/>
              <a:gd name="connsiteY79" fmla="*/ 1 h 876300"/>
              <a:gd name="connsiteX80" fmla="*/ 1936691 w 12191997"/>
              <a:gd name="connsiteY80" fmla="*/ 1 h 876300"/>
              <a:gd name="connsiteX81" fmla="*/ 1936700 w 12191997"/>
              <a:gd name="connsiteY81" fmla="*/ 0 h 876300"/>
              <a:gd name="connsiteX82" fmla="*/ 1936711 w 12191997"/>
              <a:gd name="connsiteY82" fmla="*/ 1 h 876300"/>
              <a:gd name="connsiteX83" fmla="*/ 2322381 w 12191997"/>
              <a:gd name="connsiteY83" fmla="*/ 1 h 876300"/>
              <a:gd name="connsiteX84" fmla="*/ 2692927 w 12191997"/>
              <a:gd name="connsiteY84" fmla="*/ 1 h 876300"/>
              <a:gd name="connsiteX85" fmla="*/ 2692937 w 12191997"/>
              <a:gd name="connsiteY85" fmla="*/ 0 h 876300"/>
              <a:gd name="connsiteX86" fmla="*/ 2692947 w 12191997"/>
              <a:gd name="connsiteY86" fmla="*/ 1 h 876300"/>
              <a:gd name="connsiteX87" fmla="*/ 3048369 w 12191997"/>
              <a:gd name="connsiteY87" fmla="*/ 1 h 876300"/>
              <a:gd name="connsiteX88" fmla="*/ 3449163 w 12191997"/>
              <a:gd name="connsiteY88" fmla="*/ 1 h 876300"/>
              <a:gd name="connsiteX89" fmla="*/ 3449172 w 12191997"/>
              <a:gd name="connsiteY89" fmla="*/ 0 h 876300"/>
              <a:gd name="connsiteX90" fmla="*/ 3449183 w 12191997"/>
              <a:gd name="connsiteY90" fmla="*/ 1 h 876300"/>
              <a:gd name="connsiteX91" fmla="*/ 3834855 w 12191997"/>
              <a:gd name="connsiteY91" fmla="*/ 1 h 876300"/>
              <a:gd name="connsiteX92" fmla="*/ 4205402 w 12191997"/>
              <a:gd name="connsiteY92" fmla="*/ 1 h 876300"/>
              <a:gd name="connsiteX93" fmla="*/ 4205411 w 12191997"/>
              <a:gd name="connsiteY93" fmla="*/ 0 h 876300"/>
              <a:gd name="connsiteX94" fmla="*/ 4205422 w 12191997"/>
              <a:gd name="connsiteY94" fmla="*/ 1 h 876300"/>
              <a:gd name="connsiteX95" fmla="*/ 4560841 w 12191997"/>
              <a:gd name="connsiteY95" fmla="*/ 1 h 876300"/>
              <a:gd name="connsiteX96" fmla="*/ 4961633 w 12191997"/>
              <a:gd name="connsiteY96" fmla="*/ 1 h 876300"/>
              <a:gd name="connsiteX97" fmla="*/ 4961644 w 12191997"/>
              <a:gd name="connsiteY97" fmla="*/ 0 h 876300"/>
              <a:gd name="connsiteX98" fmla="*/ 4961654 w 12191997"/>
              <a:gd name="connsiteY98" fmla="*/ 1 h 876300"/>
              <a:gd name="connsiteX99" fmla="*/ 5317075 w 12191997"/>
              <a:gd name="connsiteY99" fmla="*/ 1 h 876300"/>
              <a:gd name="connsiteX100" fmla="*/ 5717869 w 12191997"/>
              <a:gd name="connsiteY100" fmla="*/ 1 h 876300"/>
              <a:gd name="connsiteX101" fmla="*/ 5717880 w 12191997"/>
              <a:gd name="connsiteY101" fmla="*/ 0 h 876300"/>
              <a:gd name="connsiteX102" fmla="*/ 5717890 w 12191997"/>
              <a:gd name="connsiteY102" fmla="*/ 1 h 876300"/>
              <a:gd name="connsiteX103" fmla="*/ 6073311 w 12191997"/>
              <a:gd name="connsiteY103" fmla="*/ 1 h 876300"/>
              <a:gd name="connsiteX104" fmla="*/ 6474104 w 12191997"/>
              <a:gd name="connsiteY104" fmla="*/ 1 h 876300"/>
              <a:gd name="connsiteX105" fmla="*/ 6474115 w 12191997"/>
              <a:gd name="connsiteY105" fmla="*/ 0 h 876300"/>
              <a:gd name="connsiteX106" fmla="*/ 6474125 w 12191997"/>
              <a:gd name="connsiteY106" fmla="*/ 1 h 876300"/>
              <a:gd name="connsiteX107" fmla="*/ 6829546 w 12191997"/>
              <a:gd name="connsiteY107" fmla="*/ 1 h 876300"/>
              <a:gd name="connsiteX108" fmla="*/ 7230340 w 12191997"/>
              <a:gd name="connsiteY108" fmla="*/ 1 h 876300"/>
              <a:gd name="connsiteX109" fmla="*/ 7230351 w 12191997"/>
              <a:gd name="connsiteY109" fmla="*/ 0 h 876300"/>
              <a:gd name="connsiteX110" fmla="*/ 7230361 w 12191997"/>
              <a:gd name="connsiteY110" fmla="*/ 1 h 876300"/>
              <a:gd name="connsiteX111" fmla="*/ 7616031 w 12191997"/>
              <a:gd name="connsiteY111" fmla="*/ 1 h 876300"/>
              <a:gd name="connsiteX112" fmla="*/ 7986576 w 12191997"/>
              <a:gd name="connsiteY112" fmla="*/ 1 h 876300"/>
              <a:gd name="connsiteX113" fmla="*/ 7986587 w 12191997"/>
              <a:gd name="connsiteY113" fmla="*/ 0 h 876300"/>
              <a:gd name="connsiteX114" fmla="*/ 7986598 w 12191997"/>
              <a:gd name="connsiteY114" fmla="*/ 1 h 876300"/>
              <a:gd name="connsiteX115" fmla="*/ 8349581 w 12191997"/>
              <a:gd name="connsiteY115" fmla="*/ 1 h 876300"/>
              <a:gd name="connsiteX116" fmla="*/ 8742812 w 12191997"/>
              <a:gd name="connsiteY116" fmla="*/ 1 h 876300"/>
              <a:gd name="connsiteX117" fmla="*/ 8742823 w 12191997"/>
              <a:gd name="connsiteY117" fmla="*/ 0 h 876300"/>
              <a:gd name="connsiteX118" fmla="*/ 8742833 w 12191997"/>
              <a:gd name="connsiteY118" fmla="*/ 1 h 876300"/>
              <a:gd name="connsiteX119" fmla="*/ 9120941 w 12191997"/>
              <a:gd name="connsiteY119" fmla="*/ 1 h 876300"/>
              <a:gd name="connsiteX120" fmla="*/ 9499048 w 12191997"/>
              <a:gd name="connsiteY120" fmla="*/ 1 h 876300"/>
              <a:gd name="connsiteX121" fmla="*/ 9499059 w 12191997"/>
              <a:gd name="connsiteY121" fmla="*/ 0 h 876300"/>
              <a:gd name="connsiteX122" fmla="*/ 9499070 w 12191997"/>
              <a:gd name="connsiteY122" fmla="*/ 1 h 876300"/>
              <a:gd name="connsiteX123" fmla="*/ 9877177 w 12191997"/>
              <a:gd name="connsiteY123" fmla="*/ 1 h 876300"/>
              <a:gd name="connsiteX124" fmla="*/ 10255283 w 12191997"/>
              <a:gd name="connsiteY124" fmla="*/ 1 h 876300"/>
              <a:gd name="connsiteX125" fmla="*/ 10255295 w 12191997"/>
              <a:gd name="connsiteY125" fmla="*/ 0 h 876300"/>
              <a:gd name="connsiteX126" fmla="*/ 10255306 w 12191997"/>
              <a:gd name="connsiteY126" fmla="*/ 1 h 876300"/>
              <a:gd name="connsiteX127" fmla="*/ 10610726 w 12191997"/>
              <a:gd name="connsiteY127" fmla="*/ 1 h 876300"/>
              <a:gd name="connsiteX128" fmla="*/ 11011519 w 12191997"/>
              <a:gd name="connsiteY128" fmla="*/ 1 h 876300"/>
              <a:gd name="connsiteX129" fmla="*/ 11011531 w 12191997"/>
              <a:gd name="connsiteY129" fmla="*/ 0 h 876300"/>
              <a:gd name="connsiteX130" fmla="*/ 11011542 w 12191997"/>
              <a:gd name="connsiteY130" fmla="*/ 1 h 876300"/>
              <a:gd name="connsiteX131" fmla="*/ 11389649 w 12191997"/>
              <a:gd name="connsiteY131" fmla="*/ 1 h 876300"/>
              <a:gd name="connsiteX132" fmla="*/ 11767755 w 12191997"/>
              <a:gd name="connsiteY132" fmla="*/ 1 h 876300"/>
              <a:gd name="connsiteX133" fmla="*/ 11767767 w 12191997"/>
              <a:gd name="connsiteY133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2191997" h="876300" fill="none" extrusionOk="0">
                <a:moveTo>
                  <a:pt x="11767767" y="0"/>
                </a:moveTo>
                <a:cubicBezTo>
                  <a:pt x="11767768" y="-1"/>
                  <a:pt x="11767775" y="0"/>
                  <a:pt x="11767778" y="1"/>
                </a:cubicBezTo>
                <a:cubicBezTo>
                  <a:pt x="11933548" y="20197"/>
                  <a:pt x="12019263" y="-3154"/>
                  <a:pt x="12182774" y="1"/>
                </a:cubicBezTo>
                <a:cubicBezTo>
                  <a:pt x="12168096" y="69998"/>
                  <a:pt x="12182150" y="222352"/>
                  <a:pt x="12182774" y="347839"/>
                </a:cubicBezTo>
                <a:cubicBezTo>
                  <a:pt x="12182968" y="348543"/>
                  <a:pt x="12183258" y="349107"/>
                  <a:pt x="12183377" y="349847"/>
                </a:cubicBezTo>
                <a:cubicBezTo>
                  <a:pt x="12194866" y="374163"/>
                  <a:pt x="12187300" y="403017"/>
                  <a:pt x="12191997" y="438150"/>
                </a:cubicBezTo>
                <a:cubicBezTo>
                  <a:pt x="12167761" y="670124"/>
                  <a:pt x="12032566" y="896216"/>
                  <a:pt x="11767767" y="876300"/>
                </a:cubicBezTo>
                <a:cubicBezTo>
                  <a:pt x="11621454" y="909615"/>
                  <a:pt x="11505007" y="777920"/>
                  <a:pt x="11415988" y="683124"/>
                </a:cubicBezTo>
                <a:cubicBezTo>
                  <a:pt x="11407828" y="661452"/>
                  <a:pt x="11399472" y="651513"/>
                  <a:pt x="11387902" y="629680"/>
                </a:cubicBezTo>
                <a:cubicBezTo>
                  <a:pt x="11382493" y="644995"/>
                  <a:pt x="11382469" y="648315"/>
                  <a:pt x="11374344" y="665347"/>
                </a:cubicBezTo>
                <a:cubicBezTo>
                  <a:pt x="11323152" y="782936"/>
                  <a:pt x="11171948" y="862006"/>
                  <a:pt x="11011531" y="876300"/>
                </a:cubicBezTo>
                <a:cubicBezTo>
                  <a:pt x="10845632" y="859863"/>
                  <a:pt x="10736386" y="793526"/>
                  <a:pt x="10659752" y="683124"/>
                </a:cubicBezTo>
                <a:cubicBezTo>
                  <a:pt x="10646013" y="659292"/>
                  <a:pt x="10641145" y="645975"/>
                  <a:pt x="10631666" y="629680"/>
                </a:cubicBezTo>
                <a:cubicBezTo>
                  <a:pt x="10624297" y="647191"/>
                  <a:pt x="10621646" y="655032"/>
                  <a:pt x="10618108" y="665347"/>
                </a:cubicBezTo>
                <a:cubicBezTo>
                  <a:pt x="10540719" y="764190"/>
                  <a:pt x="10418534" y="880445"/>
                  <a:pt x="10255295" y="876300"/>
                </a:cubicBezTo>
                <a:cubicBezTo>
                  <a:pt x="10103915" y="896129"/>
                  <a:pt x="9975922" y="805912"/>
                  <a:pt x="9903516" y="683124"/>
                </a:cubicBezTo>
                <a:cubicBezTo>
                  <a:pt x="9897476" y="667348"/>
                  <a:pt x="9887564" y="648258"/>
                  <a:pt x="9875430" y="629680"/>
                </a:cubicBezTo>
                <a:cubicBezTo>
                  <a:pt x="9870176" y="639924"/>
                  <a:pt x="9866320" y="655709"/>
                  <a:pt x="9861872" y="665347"/>
                </a:cubicBezTo>
                <a:cubicBezTo>
                  <a:pt x="9775499" y="822568"/>
                  <a:pt x="9624961" y="857596"/>
                  <a:pt x="9499059" y="876300"/>
                </a:cubicBezTo>
                <a:cubicBezTo>
                  <a:pt x="9361903" y="898854"/>
                  <a:pt x="9219113" y="808814"/>
                  <a:pt x="9147280" y="683124"/>
                </a:cubicBezTo>
                <a:cubicBezTo>
                  <a:pt x="9141112" y="667086"/>
                  <a:pt x="9124933" y="645063"/>
                  <a:pt x="9119194" y="629680"/>
                </a:cubicBezTo>
                <a:cubicBezTo>
                  <a:pt x="9115500" y="642368"/>
                  <a:pt x="9111785" y="651978"/>
                  <a:pt x="9105636" y="665347"/>
                </a:cubicBezTo>
                <a:cubicBezTo>
                  <a:pt x="9012416" y="760708"/>
                  <a:pt x="8863504" y="888061"/>
                  <a:pt x="8742823" y="876300"/>
                </a:cubicBezTo>
                <a:cubicBezTo>
                  <a:pt x="8597343" y="888347"/>
                  <a:pt x="8465557" y="805638"/>
                  <a:pt x="8391044" y="683124"/>
                </a:cubicBezTo>
                <a:cubicBezTo>
                  <a:pt x="8375375" y="658008"/>
                  <a:pt x="8372131" y="650943"/>
                  <a:pt x="8362958" y="629680"/>
                </a:cubicBezTo>
                <a:cubicBezTo>
                  <a:pt x="8357888" y="644544"/>
                  <a:pt x="8357134" y="647990"/>
                  <a:pt x="8349400" y="665347"/>
                </a:cubicBezTo>
                <a:cubicBezTo>
                  <a:pt x="8290089" y="800623"/>
                  <a:pt x="8115853" y="864497"/>
                  <a:pt x="7986587" y="876300"/>
                </a:cubicBezTo>
                <a:cubicBezTo>
                  <a:pt x="7868679" y="871437"/>
                  <a:pt x="7702937" y="829940"/>
                  <a:pt x="7634808" y="683124"/>
                </a:cubicBezTo>
                <a:cubicBezTo>
                  <a:pt x="7630298" y="668714"/>
                  <a:pt x="7619519" y="650891"/>
                  <a:pt x="7606722" y="629680"/>
                </a:cubicBezTo>
                <a:cubicBezTo>
                  <a:pt x="7603105" y="638724"/>
                  <a:pt x="7598154" y="647663"/>
                  <a:pt x="7593164" y="665347"/>
                </a:cubicBezTo>
                <a:cubicBezTo>
                  <a:pt x="7547145" y="815338"/>
                  <a:pt x="7367704" y="859202"/>
                  <a:pt x="7230351" y="876300"/>
                </a:cubicBezTo>
                <a:cubicBezTo>
                  <a:pt x="7058516" y="884568"/>
                  <a:pt x="6952123" y="766412"/>
                  <a:pt x="6878572" y="683124"/>
                </a:cubicBezTo>
                <a:cubicBezTo>
                  <a:pt x="6868789" y="659002"/>
                  <a:pt x="6855681" y="641662"/>
                  <a:pt x="6850486" y="629680"/>
                </a:cubicBezTo>
                <a:cubicBezTo>
                  <a:pt x="6843599" y="643709"/>
                  <a:pt x="6839760" y="655010"/>
                  <a:pt x="6836928" y="665347"/>
                </a:cubicBezTo>
                <a:cubicBezTo>
                  <a:pt x="6758710" y="802404"/>
                  <a:pt x="6647148" y="884954"/>
                  <a:pt x="6474115" y="876300"/>
                </a:cubicBezTo>
                <a:cubicBezTo>
                  <a:pt x="6319352" y="878914"/>
                  <a:pt x="6185118" y="778398"/>
                  <a:pt x="6122336" y="683124"/>
                </a:cubicBezTo>
                <a:cubicBezTo>
                  <a:pt x="6113561" y="665971"/>
                  <a:pt x="6107139" y="650649"/>
                  <a:pt x="6094250" y="629680"/>
                </a:cubicBezTo>
                <a:cubicBezTo>
                  <a:pt x="6090218" y="643842"/>
                  <a:pt x="6085401" y="655619"/>
                  <a:pt x="6080693" y="665347"/>
                </a:cubicBezTo>
                <a:cubicBezTo>
                  <a:pt x="5999486" y="785197"/>
                  <a:pt x="5842147" y="865682"/>
                  <a:pt x="5717880" y="876300"/>
                </a:cubicBezTo>
                <a:cubicBezTo>
                  <a:pt x="5598495" y="872441"/>
                  <a:pt x="5435596" y="800265"/>
                  <a:pt x="5366102" y="683124"/>
                </a:cubicBezTo>
                <a:cubicBezTo>
                  <a:pt x="5352243" y="662931"/>
                  <a:pt x="5348796" y="656183"/>
                  <a:pt x="5338016" y="629680"/>
                </a:cubicBezTo>
                <a:cubicBezTo>
                  <a:pt x="5332211" y="643045"/>
                  <a:pt x="5331465" y="651390"/>
                  <a:pt x="5324458" y="665347"/>
                </a:cubicBezTo>
                <a:cubicBezTo>
                  <a:pt x="5250769" y="763645"/>
                  <a:pt x="5141007" y="869936"/>
                  <a:pt x="4961644" y="876300"/>
                </a:cubicBezTo>
                <a:cubicBezTo>
                  <a:pt x="4798758" y="884880"/>
                  <a:pt x="4674179" y="809150"/>
                  <a:pt x="4609866" y="683124"/>
                </a:cubicBezTo>
                <a:cubicBezTo>
                  <a:pt x="4597818" y="657435"/>
                  <a:pt x="4592295" y="649067"/>
                  <a:pt x="4581780" y="629680"/>
                </a:cubicBezTo>
                <a:cubicBezTo>
                  <a:pt x="4575335" y="643885"/>
                  <a:pt x="4572508" y="656926"/>
                  <a:pt x="4568222" y="665347"/>
                </a:cubicBezTo>
                <a:cubicBezTo>
                  <a:pt x="4466919" y="792369"/>
                  <a:pt x="4332701" y="865237"/>
                  <a:pt x="4205411" y="876300"/>
                </a:cubicBezTo>
                <a:cubicBezTo>
                  <a:pt x="4070367" y="866201"/>
                  <a:pt x="3947237" y="782992"/>
                  <a:pt x="3853630" y="683124"/>
                </a:cubicBezTo>
                <a:cubicBezTo>
                  <a:pt x="3845575" y="672849"/>
                  <a:pt x="3837175" y="657443"/>
                  <a:pt x="3825545" y="629680"/>
                </a:cubicBezTo>
                <a:cubicBezTo>
                  <a:pt x="3820105" y="647229"/>
                  <a:pt x="3814348" y="657571"/>
                  <a:pt x="3811986" y="665347"/>
                </a:cubicBezTo>
                <a:cubicBezTo>
                  <a:pt x="3772070" y="780965"/>
                  <a:pt x="3585704" y="872560"/>
                  <a:pt x="3449172" y="876300"/>
                </a:cubicBezTo>
                <a:cubicBezTo>
                  <a:pt x="3314980" y="892638"/>
                  <a:pt x="3177805" y="799304"/>
                  <a:pt x="3097394" y="683124"/>
                </a:cubicBezTo>
                <a:cubicBezTo>
                  <a:pt x="3091927" y="670123"/>
                  <a:pt x="3077289" y="650775"/>
                  <a:pt x="3069309" y="629680"/>
                </a:cubicBezTo>
                <a:cubicBezTo>
                  <a:pt x="3061880" y="643931"/>
                  <a:pt x="3063215" y="647992"/>
                  <a:pt x="3055751" y="665347"/>
                </a:cubicBezTo>
                <a:cubicBezTo>
                  <a:pt x="2979278" y="781772"/>
                  <a:pt x="2845479" y="847221"/>
                  <a:pt x="2692937" y="876300"/>
                </a:cubicBezTo>
                <a:cubicBezTo>
                  <a:pt x="2566300" y="857145"/>
                  <a:pt x="2407250" y="820084"/>
                  <a:pt x="2341159" y="683124"/>
                </a:cubicBezTo>
                <a:cubicBezTo>
                  <a:pt x="2329098" y="662370"/>
                  <a:pt x="2321735" y="644054"/>
                  <a:pt x="2313073" y="629680"/>
                </a:cubicBezTo>
                <a:cubicBezTo>
                  <a:pt x="2307713" y="641428"/>
                  <a:pt x="2305401" y="650009"/>
                  <a:pt x="2299515" y="665347"/>
                </a:cubicBezTo>
                <a:cubicBezTo>
                  <a:pt x="2241268" y="794361"/>
                  <a:pt x="2086462" y="911962"/>
                  <a:pt x="1936700" y="876300"/>
                </a:cubicBezTo>
                <a:cubicBezTo>
                  <a:pt x="1801239" y="884607"/>
                  <a:pt x="1654568" y="801953"/>
                  <a:pt x="1584922" y="683124"/>
                </a:cubicBezTo>
                <a:cubicBezTo>
                  <a:pt x="1573501" y="657873"/>
                  <a:pt x="1561084" y="641482"/>
                  <a:pt x="1556836" y="629680"/>
                </a:cubicBezTo>
                <a:cubicBezTo>
                  <a:pt x="1552107" y="637302"/>
                  <a:pt x="1546744" y="654095"/>
                  <a:pt x="1543278" y="665347"/>
                </a:cubicBezTo>
                <a:cubicBezTo>
                  <a:pt x="1497999" y="792959"/>
                  <a:pt x="1317274" y="885594"/>
                  <a:pt x="1180465" y="876300"/>
                </a:cubicBezTo>
                <a:cubicBezTo>
                  <a:pt x="1068386" y="874253"/>
                  <a:pt x="899292" y="803005"/>
                  <a:pt x="828687" y="683124"/>
                </a:cubicBezTo>
                <a:cubicBezTo>
                  <a:pt x="816416" y="656482"/>
                  <a:pt x="809784" y="643551"/>
                  <a:pt x="800600" y="629680"/>
                </a:cubicBezTo>
                <a:cubicBezTo>
                  <a:pt x="797585" y="637414"/>
                  <a:pt x="792344" y="655543"/>
                  <a:pt x="787043" y="665347"/>
                </a:cubicBezTo>
                <a:cubicBezTo>
                  <a:pt x="702976" y="771447"/>
                  <a:pt x="577461" y="882845"/>
                  <a:pt x="424229" y="876300"/>
                </a:cubicBezTo>
                <a:cubicBezTo>
                  <a:pt x="188196" y="895391"/>
                  <a:pt x="47722" y="733048"/>
                  <a:pt x="8619" y="526453"/>
                </a:cubicBezTo>
                <a:cubicBezTo>
                  <a:pt x="6751" y="504520"/>
                  <a:pt x="8412" y="490994"/>
                  <a:pt x="1859" y="457201"/>
                </a:cubicBezTo>
                <a:cubicBezTo>
                  <a:pt x="1443" y="457120"/>
                  <a:pt x="531" y="457145"/>
                  <a:pt x="0" y="457201"/>
                </a:cubicBezTo>
                <a:cubicBezTo>
                  <a:pt x="-612" y="450007"/>
                  <a:pt x="-233" y="442051"/>
                  <a:pt x="0" y="438150"/>
                </a:cubicBezTo>
                <a:cubicBezTo>
                  <a:pt x="-16914" y="248299"/>
                  <a:pt x="9755" y="185877"/>
                  <a:pt x="0" y="1"/>
                </a:cubicBezTo>
                <a:cubicBezTo>
                  <a:pt x="141778" y="6918"/>
                  <a:pt x="272052" y="-2090"/>
                  <a:pt x="424220" y="1"/>
                </a:cubicBezTo>
                <a:cubicBezTo>
                  <a:pt x="424223" y="1"/>
                  <a:pt x="424226" y="0"/>
                  <a:pt x="424229" y="0"/>
                </a:cubicBezTo>
                <a:cubicBezTo>
                  <a:pt x="424231" y="0"/>
                  <a:pt x="424236" y="1"/>
                  <a:pt x="424239" y="1"/>
                </a:cubicBezTo>
                <a:cubicBezTo>
                  <a:pt x="523273" y="-11878"/>
                  <a:pt x="627269" y="-5039"/>
                  <a:pt x="802348" y="1"/>
                </a:cubicBezTo>
                <a:cubicBezTo>
                  <a:pt x="977427" y="5041"/>
                  <a:pt x="1017031" y="102"/>
                  <a:pt x="1180456" y="1"/>
                </a:cubicBezTo>
                <a:cubicBezTo>
                  <a:pt x="1180459" y="0"/>
                  <a:pt x="1180463" y="1"/>
                  <a:pt x="1180465" y="0"/>
                </a:cubicBezTo>
                <a:cubicBezTo>
                  <a:pt x="1180467" y="-1"/>
                  <a:pt x="1180472" y="0"/>
                  <a:pt x="1180475" y="1"/>
                </a:cubicBezTo>
                <a:cubicBezTo>
                  <a:pt x="1269116" y="-7653"/>
                  <a:pt x="1377509" y="-6005"/>
                  <a:pt x="1543459" y="1"/>
                </a:cubicBezTo>
                <a:cubicBezTo>
                  <a:pt x="1709409" y="6007"/>
                  <a:pt x="1792203" y="-14462"/>
                  <a:pt x="1936691" y="1"/>
                </a:cubicBezTo>
                <a:cubicBezTo>
                  <a:pt x="1936693" y="1"/>
                  <a:pt x="1936697" y="0"/>
                  <a:pt x="1936700" y="0"/>
                </a:cubicBezTo>
                <a:cubicBezTo>
                  <a:pt x="1936704" y="0"/>
                  <a:pt x="1936707" y="0"/>
                  <a:pt x="1936711" y="1"/>
                </a:cubicBezTo>
                <a:cubicBezTo>
                  <a:pt x="2103184" y="-3618"/>
                  <a:pt x="2213547" y="15958"/>
                  <a:pt x="2322381" y="1"/>
                </a:cubicBezTo>
                <a:cubicBezTo>
                  <a:pt x="2431215" y="-15956"/>
                  <a:pt x="2575587" y="9328"/>
                  <a:pt x="2692927" y="1"/>
                </a:cubicBezTo>
                <a:cubicBezTo>
                  <a:pt x="2692931" y="2"/>
                  <a:pt x="2692934" y="0"/>
                  <a:pt x="2692937" y="0"/>
                </a:cubicBezTo>
                <a:cubicBezTo>
                  <a:pt x="2692941" y="0"/>
                  <a:pt x="2692944" y="1"/>
                  <a:pt x="2692947" y="1"/>
                </a:cubicBezTo>
                <a:cubicBezTo>
                  <a:pt x="2846932" y="-11929"/>
                  <a:pt x="2929100" y="3060"/>
                  <a:pt x="3048369" y="1"/>
                </a:cubicBezTo>
                <a:cubicBezTo>
                  <a:pt x="3167638" y="-3058"/>
                  <a:pt x="3305464" y="-8567"/>
                  <a:pt x="3449163" y="1"/>
                </a:cubicBezTo>
                <a:cubicBezTo>
                  <a:pt x="3449166" y="0"/>
                  <a:pt x="3449170" y="0"/>
                  <a:pt x="3449172" y="0"/>
                </a:cubicBezTo>
                <a:cubicBezTo>
                  <a:pt x="3449176" y="0"/>
                  <a:pt x="3449179" y="1"/>
                  <a:pt x="3449183" y="1"/>
                </a:cubicBezTo>
                <a:cubicBezTo>
                  <a:pt x="3612857" y="-7688"/>
                  <a:pt x="3659228" y="5419"/>
                  <a:pt x="3834855" y="1"/>
                </a:cubicBezTo>
                <a:cubicBezTo>
                  <a:pt x="4010482" y="-5417"/>
                  <a:pt x="4050733" y="5699"/>
                  <a:pt x="4205402" y="1"/>
                </a:cubicBezTo>
                <a:cubicBezTo>
                  <a:pt x="4205404" y="0"/>
                  <a:pt x="4205409" y="-1"/>
                  <a:pt x="4205411" y="0"/>
                </a:cubicBezTo>
                <a:cubicBezTo>
                  <a:pt x="4205415" y="-1"/>
                  <a:pt x="4205417" y="0"/>
                  <a:pt x="4205422" y="1"/>
                </a:cubicBezTo>
                <a:cubicBezTo>
                  <a:pt x="4341820" y="1997"/>
                  <a:pt x="4443798" y="1718"/>
                  <a:pt x="4560841" y="1"/>
                </a:cubicBezTo>
                <a:cubicBezTo>
                  <a:pt x="4677884" y="-1716"/>
                  <a:pt x="4859874" y="-4167"/>
                  <a:pt x="4961633" y="1"/>
                </a:cubicBezTo>
                <a:cubicBezTo>
                  <a:pt x="4961637" y="2"/>
                  <a:pt x="4961640" y="1"/>
                  <a:pt x="4961644" y="0"/>
                </a:cubicBezTo>
                <a:cubicBezTo>
                  <a:pt x="4961648" y="2"/>
                  <a:pt x="4961650" y="0"/>
                  <a:pt x="4961654" y="1"/>
                </a:cubicBezTo>
                <a:cubicBezTo>
                  <a:pt x="5079398" y="-9743"/>
                  <a:pt x="5221701" y="-863"/>
                  <a:pt x="5317075" y="1"/>
                </a:cubicBezTo>
                <a:cubicBezTo>
                  <a:pt x="5412449" y="865"/>
                  <a:pt x="5599737" y="-3098"/>
                  <a:pt x="5717869" y="1"/>
                </a:cubicBezTo>
                <a:cubicBezTo>
                  <a:pt x="5717873" y="1"/>
                  <a:pt x="5717876" y="0"/>
                  <a:pt x="5717880" y="0"/>
                </a:cubicBezTo>
                <a:cubicBezTo>
                  <a:pt x="5717883" y="1"/>
                  <a:pt x="5717886" y="2"/>
                  <a:pt x="5717890" y="1"/>
                </a:cubicBezTo>
                <a:cubicBezTo>
                  <a:pt x="5860884" y="-5857"/>
                  <a:pt x="5981117" y="8143"/>
                  <a:pt x="6073311" y="1"/>
                </a:cubicBezTo>
                <a:cubicBezTo>
                  <a:pt x="6165505" y="-8141"/>
                  <a:pt x="6325774" y="-12979"/>
                  <a:pt x="6474104" y="1"/>
                </a:cubicBezTo>
                <a:cubicBezTo>
                  <a:pt x="6474109" y="0"/>
                  <a:pt x="6474111" y="-1"/>
                  <a:pt x="6474115" y="0"/>
                </a:cubicBezTo>
                <a:cubicBezTo>
                  <a:pt x="6474119" y="1"/>
                  <a:pt x="6474121" y="0"/>
                  <a:pt x="6474125" y="1"/>
                </a:cubicBezTo>
                <a:cubicBezTo>
                  <a:pt x="6549420" y="-12416"/>
                  <a:pt x="6719303" y="-5481"/>
                  <a:pt x="6829546" y="1"/>
                </a:cubicBezTo>
                <a:cubicBezTo>
                  <a:pt x="6939789" y="5483"/>
                  <a:pt x="7109782" y="-14225"/>
                  <a:pt x="7230340" y="1"/>
                </a:cubicBezTo>
                <a:cubicBezTo>
                  <a:pt x="7230344" y="1"/>
                  <a:pt x="7230349" y="-1"/>
                  <a:pt x="7230351" y="0"/>
                </a:cubicBezTo>
                <a:cubicBezTo>
                  <a:pt x="7230355" y="0"/>
                  <a:pt x="7230358" y="0"/>
                  <a:pt x="7230361" y="1"/>
                </a:cubicBezTo>
                <a:cubicBezTo>
                  <a:pt x="7377329" y="-3554"/>
                  <a:pt x="7516712" y="10326"/>
                  <a:pt x="7616031" y="1"/>
                </a:cubicBezTo>
                <a:cubicBezTo>
                  <a:pt x="7715350" y="-10324"/>
                  <a:pt x="7810189" y="-17235"/>
                  <a:pt x="7986576" y="1"/>
                </a:cubicBezTo>
                <a:cubicBezTo>
                  <a:pt x="7986579" y="0"/>
                  <a:pt x="7986583" y="0"/>
                  <a:pt x="7986587" y="0"/>
                </a:cubicBezTo>
                <a:cubicBezTo>
                  <a:pt x="7986590" y="0"/>
                  <a:pt x="7986595" y="2"/>
                  <a:pt x="7986598" y="1"/>
                </a:cubicBezTo>
                <a:cubicBezTo>
                  <a:pt x="8119714" y="750"/>
                  <a:pt x="8212140" y="-105"/>
                  <a:pt x="8349581" y="1"/>
                </a:cubicBezTo>
                <a:cubicBezTo>
                  <a:pt x="8487022" y="107"/>
                  <a:pt x="8663066" y="11943"/>
                  <a:pt x="8742812" y="1"/>
                </a:cubicBezTo>
                <a:cubicBezTo>
                  <a:pt x="8742817" y="0"/>
                  <a:pt x="8742821" y="-1"/>
                  <a:pt x="8742823" y="0"/>
                </a:cubicBezTo>
                <a:cubicBezTo>
                  <a:pt x="8742826" y="0"/>
                  <a:pt x="8742828" y="1"/>
                  <a:pt x="8742833" y="1"/>
                </a:cubicBezTo>
                <a:cubicBezTo>
                  <a:pt x="8927570" y="15119"/>
                  <a:pt x="8949876" y="8327"/>
                  <a:pt x="9120941" y="1"/>
                </a:cubicBezTo>
                <a:cubicBezTo>
                  <a:pt x="9292006" y="-8325"/>
                  <a:pt x="9411741" y="-694"/>
                  <a:pt x="9499048" y="1"/>
                </a:cubicBezTo>
                <a:cubicBezTo>
                  <a:pt x="9499052" y="1"/>
                  <a:pt x="9499055" y="1"/>
                  <a:pt x="9499059" y="0"/>
                </a:cubicBezTo>
                <a:cubicBezTo>
                  <a:pt x="9499063" y="1"/>
                  <a:pt x="9499067" y="1"/>
                  <a:pt x="9499070" y="1"/>
                </a:cubicBezTo>
                <a:cubicBezTo>
                  <a:pt x="9647332" y="-9167"/>
                  <a:pt x="9783123" y="5440"/>
                  <a:pt x="9877177" y="1"/>
                </a:cubicBezTo>
                <a:cubicBezTo>
                  <a:pt x="9971231" y="-5438"/>
                  <a:pt x="10157877" y="-16926"/>
                  <a:pt x="10255283" y="1"/>
                </a:cubicBezTo>
                <a:cubicBezTo>
                  <a:pt x="10255285" y="1"/>
                  <a:pt x="10255291" y="0"/>
                  <a:pt x="10255295" y="0"/>
                </a:cubicBezTo>
                <a:cubicBezTo>
                  <a:pt x="10255298" y="0"/>
                  <a:pt x="10255302" y="1"/>
                  <a:pt x="10255306" y="1"/>
                </a:cubicBezTo>
                <a:cubicBezTo>
                  <a:pt x="10374439" y="3890"/>
                  <a:pt x="10469116" y="5483"/>
                  <a:pt x="10610726" y="1"/>
                </a:cubicBezTo>
                <a:cubicBezTo>
                  <a:pt x="10752336" y="-5481"/>
                  <a:pt x="10837957" y="2786"/>
                  <a:pt x="11011519" y="1"/>
                </a:cubicBezTo>
                <a:cubicBezTo>
                  <a:pt x="11011524" y="1"/>
                  <a:pt x="11011528" y="-2"/>
                  <a:pt x="11011531" y="0"/>
                </a:cubicBezTo>
                <a:cubicBezTo>
                  <a:pt x="11011534" y="-1"/>
                  <a:pt x="11011539" y="1"/>
                  <a:pt x="11011542" y="1"/>
                </a:cubicBezTo>
                <a:cubicBezTo>
                  <a:pt x="11188320" y="-293"/>
                  <a:pt x="11203273" y="5247"/>
                  <a:pt x="11389649" y="1"/>
                </a:cubicBezTo>
                <a:cubicBezTo>
                  <a:pt x="11576025" y="-5245"/>
                  <a:pt x="11669915" y="8775"/>
                  <a:pt x="11767755" y="1"/>
                </a:cubicBezTo>
                <a:cubicBezTo>
                  <a:pt x="11767760" y="2"/>
                  <a:pt x="11767762" y="0"/>
                  <a:pt x="11767767" y="0"/>
                </a:cubicBezTo>
                <a:close/>
              </a:path>
              <a:path w="12191997" h="876300" stroke="0" extrusionOk="0">
                <a:moveTo>
                  <a:pt x="11767767" y="0"/>
                </a:moveTo>
                <a:cubicBezTo>
                  <a:pt x="11767769" y="-1"/>
                  <a:pt x="11767773" y="1"/>
                  <a:pt x="11767778" y="1"/>
                </a:cubicBezTo>
                <a:cubicBezTo>
                  <a:pt x="11863307" y="20146"/>
                  <a:pt x="12090493" y="7901"/>
                  <a:pt x="12182774" y="1"/>
                </a:cubicBezTo>
                <a:cubicBezTo>
                  <a:pt x="12173000" y="133360"/>
                  <a:pt x="12188980" y="176602"/>
                  <a:pt x="12182774" y="347839"/>
                </a:cubicBezTo>
                <a:cubicBezTo>
                  <a:pt x="12182916" y="348504"/>
                  <a:pt x="12183117" y="348992"/>
                  <a:pt x="12183377" y="349847"/>
                </a:cubicBezTo>
                <a:cubicBezTo>
                  <a:pt x="12183313" y="374622"/>
                  <a:pt x="12195133" y="402799"/>
                  <a:pt x="12191997" y="438150"/>
                </a:cubicBezTo>
                <a:cubicBezTo>
                  <a:pt x="12170700" y="698850"/>
                  <a:pt x="12026213" y="880605"/>
                  <a:pt x="11767767" y="876300"/>
                </a:cubicBezTo>
                <a:cubicBezTo>
                  <a:pt x="11603823" y="905262"/>
                  <a:pt x="11474174" y="778735"/>
                  <a:pt x="11415988" y="683124"/>
                </a:cubicBezTo>
                <a:cubicBezTo>
                  <a:pt x="11410412" y="668519"/>
                  <a:pt x="11395211" y="639584"/>
                  <a:pt x="11387902" y="629680"/>
                </a:cubicBezTo>
                <a:cubicBezTo>
                  <a:pt x="11380297" y="647061"/>
                  <a:pt x="11379391" y="654322"/>
                  <a:pt x="11374344" y="665347"/>
                </a:cubicBezTo>
                <a:cubicBezTo>
                  <a:pt x="11317228" y="780670"/>
                  <a:pt x="11141060" y="870101"/>
                  <a:pt x="11011531" y="876300"/>
                </a:cubicBezTo>
                <a:cubicBezTo>
                  <a:pt x="10873313" y="866098"/>
                  <a:pt x="10715849" y="791887"/>
                  <a:pt x="10659752" y="683124"/>
                </a:cubicBezTo>
                <a:cubicBezTo>
                  <a:pt x="10652822" y="664809"/>
                  <a:pt x="10645026" y="653589"/>
                  <a:pt x="10631666" y="629680"/>
                </a:cubicBezTo>
                <a:cubicBezTo>
                  <a:pt x="10625746" y="646631"/>
                  <a:pt x="10622724" y="649990"/>
                  <a:pt x="10618108" y="665347"/>
                </a:cubicBezTo>
                <a:cubicBezTo>
                  <a:pt x="10559114" y="788687"/>
                  <a:pt x="10437208" y="880874"/>
                  <a:pt x="10255295" y="876300"/>
                </a:cubicBezTo>
                <a:cubicBezTo>
                  <a:pt x="10103887" y="876505"/>
                  <a:pt x="9986889" y="786810"/>
                  <a:pt x="9903516" y="683124"/>
                </a:cubicBezTo>
                <a:cubicBezTo>
                  <a:pt x="9895751" y="667255"/>
                  <a:pt x="9883935" y="642800"/>
                  <a:pt x="9875430" y="629680"/>
                </a:cubicBezTo>
                <a:cubicBezTo>
                  <a:pt x="9872195" y="636668"/>
                  <a:pt x="9868776" y="650547"/>
                  <a:pt x="9861872" y="665347"/>
                </a:cubicBezTo>
                <a:cubicBezTo>
                  <a:pt x="9817171" y="798012"/>
                  <a:pt x="9638180" y="894541"/>
                  <a:pt x="9499059" y="876300"/>
                </a:cubicBezTo>
                <a:cubicBezTo>
                  <a:pt x="9357103" y="862522"/>
                  <a:pt x="9230258" y="806960"/>
                  <a:pt x="9147280" y="683124"/>
                </a:cubicBezTo>
                <a:cubicBezTo>
                  <a:pt x="9138015" y="661407"/>
                  <a:pt x="9131038" y="656366"/>
                  <a:pt x="9119194" y="629680"/>
                </a:cubicBezTo>
                <a:cubicBezTo>
                  <a:pt x="9112024" y="645085"/>
                  <a:pt x="9110486" y="654466"/>
                  <a:pt x="9105636" y="665347"/>
                </a:cubicBezTo>
                <a:cubicBezTo>
                  <a:pt x="9048654" y="806172"/>
                  <a:pt x="8876234" y="869332"/>
                  <a:pt x="8742823" y="876300"/>
                </a:cubicBezTo>
                <a:cubicBezTo>
                  <a:pt x="8588674" y="884107"/>
                  <a:pt x="8453825" y="828471"/>
                  <a:pt x="8391044" y="683124"/>
                </a:cubicBezTo>
                <a:cubicBezTo>
                  <a:pt x="8385944" y="671784"/>
                  <a:pt x="8371785" y="647598"/>
                  <a:pt x="8362958" y="629680"/>
                </a:cubicBezTo>
                <a:cubicBezTo>
                  <a:pt x="8357988" y="646745"/>
                  <a:pt x="8353514" y="658265"/>
                  <a:pt x="8349400" y="665347"/>
                </a:cubicBezTo>
                <a:cubicBezTo>
                  <a:pt x="8265057" y="791498"/>
                  <a:pt x="8155136" y="880529"/>
                  <a:pt x="7986587" y="876300"/>
                </a:cubicBezTo>
                <a:cubicBezTo>
                  <a:pt x="7848128" y="874189"/>
                  <a:pt x="7706171" y="833442"/>
                  <a:pt x="7634808" y="683124"/>
                </a:cubicBezTo>
                <a:cubicBezTo>
                  <a:pt x="7622680" y="659599"/>
                  <a:pt x="7615950" y="653310"/>
                  <a:pt x="7606722" y="629680"/>
                </a:cubicBezTo>
                <a:cubicBezTo>
                  <a:pt x="7600938" y="641423"/>
                  <a:pt x="7595170" y="654938"/>
                  <a:pt x="7593164" y="665347"/>
                </a:cubicBezTo>
                <a:cubicBezTo>
                  <a:pt x="7531852" y="805570"/>
                  <a:pt x="7379200" y="902822"/>
                  <a:pt x="7230351" y="876300"/>
                </a:cubicBezTo>
                <a:cubicBezTo>
                  <a:pt x="7089903" y="891691"/>
                  <a:pt x="6958249" y="801273"/>
                  <a:pt x="6878572" y="683124"/>
                </a:cubicBezTo>
                <a:cubicBezTo>
                  <a:pt x="6865892" y="663404"/>
                  <a:pt x="6861565" y="652226"/>
                  <a:pt x="6850486" y="629680"/>
                </a:cubicBezTo>
                <a:cubicBezTo>
                  <a:pt x="6843747" y="643693"/>
                  <a:pt x="6840857" y="650846"/>
                  <a:pt x="6836928" y="665347"/>
                </a:cubicBezTo>
                <a:cubicBezTo>
                  <a:pt x="6773878" y="772695"/>
                  <a:pt x="6612641" y="897575"/>
                  <a:pt x="6474115" y="876300"/>
                </a:cubicBezTo>
                <a:cubicBezTo>
                  <a:pt x="6328234" y="901555"/>
                  <a:pt x="6213108" y="786631"/>
                  <a:pt x="6122336" y="683124"/>
                </a:cubicBezTo>
                <a:cubicBezTo>
                  <a:pt x="6112062" y="667380"/>
                  <a:pt x="6103785" y="648154"/>
                  <a:pt x="6094250" y="629680"/>
                </a:cubicBezTo>
                <a:cubicBezTo>
                  <a:pt x="6090973" y="642868"/>
                  <a:pt x="6086121" y="648908"/>
                  <a:pt x="6080693" y="665347"/>
                </a:cubicBezTo>
                <a:cubicBezTo>
                  <a:pt x="5988248" y="759752"/>
                  <a:pt x="5874947" y="846890"/>
                  <a:pt x="5717880" y="876300"/>
                </a:cubicBezTo>
                <a:cubicBezTo>
                  <a:pt x="5575902" y="885812"/>
                  <a:pt x="5440918" y="805484"/>
                  <a:pt x="5366102" y="683124"/>
                </a:cubicBezTo>
                <a:cubicBezTo>
                  <a:pt x="5359389" y="667962"/>
                  <a:pt x="5351422" y="649186"/>
                  <a:pt x="5338016" y="629680"/>
                </a:cubicBezTo>
                <a:cubicBezTo>
                  <a:pt x="5333706" y="637053"/>
                  <a:pt x="5329420" y="650690"/>
                  <a:pt x="5324458" y="665347"/>
                </a:cubicBezTo>
                <a:cubicBezTo>
                  <a:pt x="5250568" y="776809"/>
                  <a:pt x="5102881" y="853139"/>
                  <a:pt x="4961644" y="876300"/>
                </a:cubicBezTo>
                <a:cubicBezTo>
                  <a:pt x="4817249" y="880269"/>
                  <a:pt x="4710735" y="792738"/>
                  <a:pt x="4609866" y="683124"/>
                </a:cubicBezTo>
                <a:cubicBezTo>
                  <a:pt x="4601972" y="662858"/>
                  <a:pt x="4590127" y="641160"/>
                  <a:pt x="4581780" y="629680"/>
                </a:cubicBezTo>
                <a:cubicBezTo>
                  <a:pt x="4576041" y="642502"/>
                  <a:pt x="4572898" y="658083"/>
                  <a:pt x="4568222" y="665347"/>
                </a:cubicBezTo>
                <a:cubicBezTo>
                  <a:pt x="4498677" y="799274"/>
                  <a:pt x="4366413" y="876643"/>
                  <a:pt x="4205411" y="876300"/>
                </a:cubicBezTo>
                <a:cubicBezTo>
                  <a:pt x="4090230" y="882608"/>
                  <a:pt x="3899345" y="795996"/>
                  <a:pt x="3853630" y="683124"/>
                </a:cubicBezTo>
                <a:cubicBezTo>
                  <a:pt x="3840310" y="661537"/>
                  <a:pt x="3840065" y="653236"/>
                  <a:pt x="3825545" y="629680"/>
                </a:cubicBezTo>
                <a:cubicBezTo>
                  <a:pt x="3822153" y="638778"/>
                  <a:pt x="3814160" y="655292"/>
                  <a:pt x="3811986" y="665347"/>
                </a:cubicBezTo>
                <a:cubicBezTo>
                  <a:pt x="3727742" y="791162"/>
                  <a:pt x="3598711" y="883766"/>
                  <a:pt x="3449172" y="876300"/>
                </a:cubicBezTo>
                <a:cubicBezTo>
                  <a:pt x="3277311" y="882320"/>
                  <a:pt x="3168562" y="804432"/>
                  <a:pt x="3097394" y="683124"/>
                </a:cubicBezTo>
                <a:cubicBezTo>
                  <a:pt x="3090624" y="666858"/>
                  <a:pt x="3077072" y="639733"/>
                  <a:pt x="3069309" y="629680"/>
                </a:cubicBezTo>
                <a:cubicBezTo>
                  <a:pt x="3062388" y="645628"/>
                  <a:pt x="3062888" y="647991"/>
                  <a:pt x="3055751" y="665347"/>
                </a:cubicBezTo>
                <a:cubicBezTo>
                  <a:pt x="2993865" y="759762"/>
                  <a:pt x="2822968" y="864500"/>
                  <a:pt x="2692937" y="876300"/>
                </a:cubicBezTo>
                <a:cubicBezTo>
                  <a:pt x="2543159" y="874028"/>
                  <a:pt x="2420776" y="799947"/>
                  <a:pt x="2341159" y="683124"/>
                </a:cubicBezTo>
                <a:cubicBezTo>
                  <a:pt x="2327701" y="663193"/>
                  <a:pt x="2324905" y="651257"/>
                  <a:pt x="2313073" y="629680"/>
                </a:cubicBezTo>
                <a:cubicBezTo>
                  <a:pt x="2309499" y="641295"/>
                  <a:pt x="2306694" y="648759"/>
                  <a:pt x="2299515" y="665347"/>
                </a:cubicBezTo>
                <a:cubicBezTo>
                  <a:pt x="2206082" y="782883"/>
                  <a:pt x="2055149" y="876298"/>
                  <a:pt x="1936700" y="876300"/>
                </a:cubicBezTo>
                <a:cubicBezTo>
                  <a:pt x="1786943" y="891402"/>
                  <a:pt x="1666996" y="821111"/>
                  <a:pt x="1584922" y="683124"/>
                </a:cubicBezTo>
                <a:cubicBezTo>
                  <a:pt x="1572913" y="658062"/>
                  <a:pt x="1564315" y="645988"/>
                  <a:pt x="1556836" y="629680"/>
                </a:cubicBezTo>
                <a:cubicBezTo>
                  <a:pt x="1551775" y="638651"/>
                  <a:pt x="1547942" y="650764"/>
                  <a:pt x="1543278" y="665347"/>
                </a:cubicBezTo>
                <a:cubicBezTo>
                  <a:pt x="1459682" y="774537"/>
                  <a:pt x="1340471" y="878601"/>
                  <a:pt x="1180465" y="876300"/>
                </a:cubicBezTo>
                <a:cubicBezTo>
                  <a:pt x="1037325" y="877498"/>
                  <a:pt x="894821" y="793595"/>
                  <a:pt x="828687" y="683124"/>
                </a:cubicBezTo>
                <a:cubicBezTo>
                  <a:pt x="821258" y="670444"/>
                  <a:pt x="812994" y="648169"/>
                  <a:pt x="800600" y="629680"/>
                </a:cubicBezTo>
                <a:cubicBezTo>
                  <a:pt x="796589" y="645204"/>
                  <a:pt x="792778" y="649692"/>
                  <a:pt x="787043" y="665347"/>
                </a:cubicBezTo>
                <a:cubicBezTo>
                  <a:pt x="725981" y="814928"/>
                  <a:pt x="554320" y="895794"/>
                  <a:pt x="424229" y="876300"/>
                </a:cubicBezTo>
                <a:cubicBezTo>
                  <a:pt x="229217" y="910155"/>
                  <a:pt x="92754" y="724476"/>
                  <a:pt x="8619" y="526453"/>
                </a:cubicBezTo>
                <a:cubicBezTo>
                  <a:pt x="9440" y="502783"/>
                  <a:pt x="4996" y="491397"/>
                  <a:pt x="1859" y="457201"/>
                </a:cubicBezTo>
                <a:cubicBezTo>
                  <a:pt x="1192" y="457125"/>
                  <a:pt x="484" y="457138"/>
                  <a:pt x="0" y="457201"/>
                </a:cubicBezTo>
                <a:cubicBezTo>
                  <a:pt x="427" y="450225"/>
                  <a:pt x="729" y="444379"/>
                  <a:pt x="0" y="438150"/>
                </a:cubicBezTo>
                <a:cubicBezTo>
                  <a:pt x="-16179" y="337021"/>
                  <a:pt x="21793" y="197716"/>
                  <a:pt x="0" y="1"/>
                </a:cubicBezTo>
                <a:cubicBezTo>
                  <a:pt x="106621" y="-19475"/>
                  <a:pt x="218308" y="11931"/>
                  <a:pt x="424220" y="1"/>
                </a:cubicBezTo>
                <a:cubicBezTo>
                  <a:pt x="424223" y="2"/>
                  <a:pt x="424226" y="0"/>
                  <a:pt x="424229" y="0"/>
                </a:cubicBezTo>
                <a:cubicBezTo>
                  <a:pt x="424232" y="0"/>
                  <a:pt x="424235" y="1"/>
                  <a:pt x="424239" y="1"/>
                </a:cubicBezTo>
                <a:cubicBezTo>
                  <a:pt x="575029" y="14074"/>
                  <a:pt x="697593" y="3579"/>
                  <a:pt x="794785" y="1"/>
                </a:cubicBezTo>
                <a:cubicBezTo>
                  <a:pt x="891977" y="-3577"/>
                  <a:pt x="1068399" y="-12006"/>
                  <a:pt x="1180456" y="1"/>
                </a:cubicBezTo>
                <a:cubicBezTo>
                  <a:pt x="1180459" y="2"/>
                  <a:pt x="1180464" y="0"/>
                  <a:pt x="1180465" y="0"/>
                </a:cubicBezTo>
                <a:cubicBezTo>
                  <a:pt x="1180468" y="1"/>
                  <a:pt x="1180473" y="2"/>
                  <a:pt x="1180475" y="1"/>
                </a:cubicBezTo>
                <a:cubicBezTo>
                  <a:pt x="1350987" y="4505"/>
                  <a:pt x="1463676" y="-15119"/>
                  <a:pt x="1558583" y="1"/>
                </a:cubicBezTo>
                <a:cubicBezTo>
                  <a:pt x="1653490" y="15121"/>
                  <a:pt x="1783164" y="14899"/>
                  <a:pt x="1936691" y="1"/>
                </a:cubicBezTo>
                <a:cubicBezTo>
                  <a:pt x="1936695" y="1"/>
                  <a:pt x="1936698" y="1"/>
                  <a:pt x="1936700" y="0"/>
                </a:cubicBezTo>
                <a:cubicBezTo>
                  <a:pt x="1936705" y="0"/>
                  <a:pt x="1936708" y="2"/>
                  <a:pt x="1936711" y="1"/>
                </a:cubicBezTo>
                <a:cubicBezTo>
                  <a:pt x="2109726" y="12118"/>
                  <a:pt x="2154757" y="-11528"/>
                  <a:pt x="2322381" y="1"/>
                </a:cubicBezTo>
                <a:cubicBezTo>
                  <a:pt x="2490005" y="11530"/>
                  <a:pt x="2558448" y="7505"/>
                  <a:pt x="2692927" y="1"/>
                </a:cubicBezTo>
                <a:cubicBezTo>
                  <a:pt x="2692931" y="2"/>
                  <a:pt x="2692935" y="0"/>
                  <a:pt x="2692937" y="0"/>
                </a:cubicBezTo>
                <a:cubicBezTo>
                  <a:pt x="2692941" y="-1"/>
                  <a:pt x="2692944" y="-1"/>
                  <a:pt x="2692947" y="1"/>
                </a:cubicBezTo>
                <a:cubicBezTo>
                  <a:pt x="2837755" y="-17868"/>
                  <a:pt x="2983752" y="10784"/>
                  <a:pt x="3078617" y="1"/>
                </a:cubicBezTo>
                <a:cubicBezTo>
                  <a:pt x="3173482" y="-10782"/>
                  <a:pt x="3309832" y="-15043"/>
                  <a:pt x="3449163" y="1"/>
                </a:cubicBezTo>
                <a:cubicBezTo>
                  <a:pt x="3449165" y="1"/>
                  <a:pt x="3449170" y="-1"/>
                  <a:pt x="3449172" y="0"/>
                </a:cubicBezTo>
                <a:cubicBezTo>
                  <a:pt x="3449177" y="1"/>
                  <a:pt x="3449178" y="2"/>
                  <a:pt x="3449183" y="1"/>
                </a:cubicBezTo>
                <a:cubicBezTo>
                  <a:pt x="3621217" y="-707"/>
                  <a:pt x="3702153" y="8825"/>
                  <a:pt x="3812168" y="1"/>
                </a:cubicBezTo>
                <a:cubicBezTo>
                  <a:pt x="3922183" y="-8823"/>
                  <a:pt x="4027954" y="-910"/>
                  <a:pt x="4205402" y="1"/>
                </a:cubicBezTo>
                <a:cubicBezTo>
                  <a:pt x="4205405" y="1"/>
                  <a:pt x="4205408" y="1"/>
                  <a:pt x="4205411" y="0"/>
                </a:cubicBezTo>
                <a:cubicBezTo>
                  <a:pt x="4205416" y="-1"/>
                  <a:pt x="4205419" y="0"/>
                  <a:pt x="4205422" y="1"/>
                </a:cubicBezTo>
                <a:cubicBezTo>
                  <a:pt x="4317361" y="-14421"/>
                  <a:pt x="4404921" y="49"/>
                  <a:pt x="4598652" y="1"/>
                </a:cubicBezTo>
                <a:cubicBezTo>
                  <a:pt x="4792383" y="-47"/>
                  <a:pt x="4838976" y="12988"/>
                  <a:pt x="4961633" y="1"/>
                </a:cubicBezTo>
                <a:cubicBezTo>
                  <a:pt x="4961636" y="1"/>
                  <a:pt x="4961641" y="-1"/>
                  <a:pt x="4961644" y="0"/>
                </a:cubicBezTo>
                <a:cubicBezTo>
                  <a:pt x="4961647" y="-1"/>
                  <a:pt x="4961651" y="1"/>
                  <a:pt x="4961654" y="1"/>
                </a:cubicBezTo>
                <a:cubicBezTo>
                  <a:pt x="5112299" y="9775"/>
                  <a:pt x="5228462" y="7199"/>
                  <a:pt x="5324637" y="1"/>
                </a:cubicBezTo>
                <a:cubicBezTo>
                  <a:pt x="5420812" y="-7197"/>
                  <a:pt x="5533261" y="-7097"/>
                  <a:pt x="5717869" y="1"/>
                </a:cubicBezTo>
                <a:cubicBezTo>
                  <a:pt x="5717874" y="0"/>
                  <a:pt x="5717876" y="0"/>
                  <a:pt x="5717880" y="0"/>
                </a:cubicBezTo>
                <a:cubicBezTo>
                  <a:pt x="5717884" y="0"/>
                  <a:pt x="5717887" y="0"/>
                  <a:pt x="5717890" y="1"/>
                </a:cubicBezTo>
                <a:cubicBezTo>
                  <a:pt x="5809109" y="-184"/>
                  <a:pt x="5996047" y="5509"/>
                  <a:pt x="6073311" y="1"/>
                </a:cubicBezTo>
                <a:cubicBezTo>
                  <a:pt x="6150575" y="-5507"/>
                  <a:pt x="6360359" y="-3093"/>
                  <a:pt x="6474104" y="1"/>
                </a:cubicBezTo>
                <a:cubicBezTo>
                  <a:pt x="6474109" y="1"/>
                  <a:pt x="6474112" y="0"/>
                  <a:pt x="6474115" y="0"/>
                </a:cubicBezTo>
                <a:cubicBezTo>
                  <a:pt x="6474118" y="1"/>
                  <a:pt x="6474121" y="2"/>
                  <a:pt x="6474125" y="1"/>
                </a:cubicBezTo>
                <a:cubicBezTo>
                  <a:pt x="6624623" y="16534"/>
                  <a:pt x="6748828" y="17336"/>
                  <a:pt x="6837108" y="1"/>
                </a:cubicBezTo>
                <a:cubicBezTo>
                  <a:pt x="6925388" y="-17334"/>
                  <a:pt x="7057663" y="16129"/>
                  <a:pt x="7230340" y="1"/>
                </a:cubicBezTo>
                <a:cubicBezTo>
                  <a:pt x="7230344" y="1"/>
                  <a:pt x="7230347" y="-2"/>
                  <a:pt x="7230351" y="0"/>
                </a:cubicBezTo>
                <a:cubicBezTo>
                  <a:pt x="7230353" y="1"/>
                  <a:pt x="7230358" y="1"/>
                  <a:pt x="7230361" y="1"/>
                </a:cubicBezTo>
                <a:cubicBezTo>
                  <a:pt x="7355758" y="-11291"/>
                  <a:pt x="7445231" y="11642"/>
                  <a:pt x="7608469" y="1"/>
                </a:cubicBezTo>
                <a:cubicBezTo>
                  <a:pt x="7771707" y="-11640"/>
                  <a:pt x="7838459" y="-12938"/>
                  <a:pt x="7986576" y="1"/>
                </a:cubicBezTo>
                <a:cubicBezTo>
                  <a:pt x="7986579" y="-1"/>
                  <a:pt x="7986583" y="-1"/>
                  <a:pt x="7986587" y="0"/>
                </a:cubicBezTo>
                <a:cubicBezTo>
                  <a:pt x="7986590" y="0"/>
                  <a:pt x="7986594" y="2"/>
                  <a:pt x="7986598" y="1"/>
                </a:cubicBezTo>
                <a:cubicBezTo>
                  <a:pt x="8075706" y="1319"/>
                  <a:pt x="8247470" y="1150"/>
                  <a:pt x="8364705" y="1"/>
                </a:cubicBezTo>
                <a:cubicBezTo>
                  <a:pt x="8481940" y="-1148"/>
                  <a:pt x="8602851" y="-18709"/>
                  <a:pt x="8742812" y="1"/>
                </a:cubicBezTo>
                <a:cubicBezTo>
                  <a:pt x="8742817" y="1"/>
                  <a:pt x="8742819" y="-1"/>
                  <a:pt x="8742823" y="0"/>
                </a:cubicBezTo>
                <a:cubicBezTo>
                  <a:pt x="8742826" y="1"/>
                  <a:pt x="8742829" y="2"/>
                  <a:pt x="8742833" y="1"/>
                </a:cubicBezTo>
                <a:cubicBezTo>
                  <a:pt x="8911403" y="-9374"/>
                  <a:pt x="9022419" y="-5416"/>
                  <a:pt x="9113378" y="1"/>
                </a:cubicBezTo>
                <a:cubicBezTo>
                  <a:pt x="9204337" y="5418"/>
                  <a:pt x="9306849" y="-12711"/>
                  <a:pt x="9499048" y="1"/>
                </a:cubicBezTo>
                <a:cubicBezTo>
                  <a:pt x="9499053" y="1"/>
                  <a:pt x="9499054" y="1"/>
                  <a:pt x="9499059" y="0"/>
                </a:cubicBezTo>
                <a:cubicBezTo>
                  <a:pt x="9499061" y="0"/>
                  <a:pt x="9499066" y="0"/>
                  <a:pt x="9499070" y="1"/>
                </a:cubicBezTo>
                <a:cubicBezTo>
                  <a:pt x="9680352" y="4375"/>
                  <a:pt x="9786063" y="-14144"/>
                  <a:pt x="9862052" y="1"/>
                </a:cubicBezTo>
                <a:cubicBezTo>
                  <a:pt x="9938041" y="14146"/>
                  <a:pt x="10091595" y="-10348"/>
                  <a:pt x="10255283" y="1"/>
                </a:cubicBezTo>
                <a:cubicBezTo>
                  <a:pt x="10255287" y="1"/>
                  <a:pt x="10255291" y="0"/>
                  <a:pt x="10255295" y="0"/>
                </a:cubicBezTo>
                <a:cubicBezTo>
                  <a:pt x="10255296" y="0"/>
                  <a:pt x="10255303" y="2"/>
                  <a:pt x="10255306" y="1"/>
                </a:cubicBezTo>
                <a:cubicBezTo>
                  <a:pt x="10411382" y="8725"/>
                  <a:pt x="10460648" y="-7197"/>
                  <a:pt x="10633413" y="1"/>
                </a:cubicBezTo>
                <a:cubicBezTo>
                  <a:pt x="10806178" y="7199"/>
                  <a:pt x="10925987" y="-10151"/>
                  <a:pt x="11011519" y="1"/>
                </a:cubicBezTo>
                <a:cubicBezTo>
                  <a:pt x="11011523" y="2"/>
                  <a:pt x="11011528" y="-2"/>
                  <a:pt x="11011531" y="0"/>
                </a:cubicBezTo>
                <a:cubicBezTo>
                  <a:pt x="11011533" y="-1"/>
                  <a:pt x="11011540" y="0"/>
                  <a:pt x="11011542" y="1"/>
                </a:cubicBezTo>
                <a:cubicBezTo>
                  <a:pt x="11189716" y="8479"/>
                  <a:pt x="11240270" y="19048"/>
                  <a:pt x="11397211" y="1"/>
                </a:cubicBezTo>
                <a:cubicBezTo>
                  <a:pt x="11554152" y="-19046"/>
                  <a:pt x="11622447" y="13338"/>
                  <a:pt x="11767755" y="1"/>
                </a:cubicBezTo>
                <a:cubicBezTo>
                  <a:pt x="11767758" y="2"/>
                  <a:pt x="11767765" y="-1"/>
                  <a:pt x="11767767" y="0"/>
                </a:cubicBezTo>
                <a:close/>
              </a:path>
            </a:pathLst>
          </a:cu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757237" y="1075532"/>
            <a:ext cx="1257300" cy="1257300"/>
          </a:xfrm>
          <a:custGeom>
            <a:avLst/>
            <a:gdLst>
              <a:gd name="connsiteX0" fmla="*/ 0 w 1257300"/>
              <a:gd name="connsiteY0" fmla="*/ 628650 h 1257300"/>
              <a:gd name="connsiteX1" fmla="*/ 628650 w 1257300"/>
              <a:gd name="connsiteY1" fmla="*/ 0 h 1257300"/>
              <a:gd name="connsiteX2" fmla="*/ 1257300 w 1257300"/>
              <a:gd name="connsiteY2" fmla="*/ 628650 h 1257300"/>
              <a:gd name="connsiteX3" fmla="*/ 628650 w 1257300"/>
              <a:gd name="connsiteY3" fmla="*/ 1257300 h 1257300"/>
              <a:gd name="connsiteX4" fmla="*/ 0 w 1257300"/>
              <a:gd name="connsiteY4" fmla="*/ 6286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1257300" fill="none" extrusionOk="0">
                <a:moveTo>
                  <a:pt x="0" y="628650"/>
                </a:moveTo>
                <a:cubicBezTo>
                  <a:pt x="-45444" y="238711"/>
                  <a:pt x="253096" y="-56230"/>
                  <a:pt x="628650" y="0"/>
                </a:cubicBezTo>
                <a:cubicBezTo>
                  <a:pt x="989539" y="16800"/>
                  <a:pt x="1304119" y="313797"/>
                  <a:pt x="1257300" y="628650"/>
                </a:cubicBezTo>
                <a:cubicBezTo>
                  <a:pt x="1266903" y="902798"/>
                  <a:pt x="946619" y="1233003"/>
                  <a:pt x="628650" y="1257300"/>
                </a:cubicBezTo>
                <a:cubicBezTo>
                  <a:pt x="246985" y="1276847"/>
                  <a:pt x="5730" y="991640"/>
                  <a:pt x="0" y="628650"/>
                </a:cubicBezTo>
                <a:close/>
              </a:path>
              <a:path w="1257300" h="1257300" stroke="0" extrusionOk="0">
                <a:moveTo>
                  <a:pt x="0" y="628650"/>
                </a:moveTo>
                <a:cubicBezTo>
                  <a:pt x="-20355" y="313777"/>
                  <a:pt x="300743" y="-16843"/>
                  <a:pt x="628650" y="0"/>
                </a:cubicBezTo>
                <a:cubicBezTo>
                  <a:pt x="985573" y="13855"/>
                  <a:pt x="1279312" y="265175"/>
                  <a:pt x="1257300" y="628650"/>
                </a:cubicBezTo>
                <a:cubicBezTo>
                  <a:pt x="1265601" y="934291"/>
                  <a:pt x="1011689" y="1288073"/>
                  <a:pt x="628650" y="1257300"/>
                </a:cubicBezTo>
                <a:cubicBezTo>
                  <a:pt x="273309" y="1311027"/>
                  <a:pt x="-10718" y="965310"/>
                  <a:pt x="0" y="628650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 userDrawn="1"/>
        </p:nvSpPr>
        <p:spPr>
          <a:xfrm>
            <a:off x="0" y="4705747"/>
            <a:ext cx="1971675" cy="1971675"/>
          </a:xfrm>
          <a:custGeom>
            <a:avLst/>
            <a:gdLst>
              <a:gd name="connsiteX0" fmla="*/ 0 w 1971675"/>
              <a:gd name="connsiteY0" fmla="*/ 985838 h 1971675"/>
              <a:gd name="connsiteX1" fmla="*/ 985838 w 1971675"/>
              <a:gd name="connsiteY1" fmla="*/ 0 h 1971675"/>
              <a:gd name="connsiteX2" fmla="*/ 1971676 w 1971675"/>
              <a:gd name="connsiteY2" fmla="*/ 985838 h 1971675"/>
              <a:gd name="connsiteX3" fmla="*/ 985838 w 1971675"/>
              <a:gd name="connsiteY3" fmla="*/ 1971676 h 1971675"/>
              <a:gd name="connsiteX4" fmla="*/ 0 w 1971675"/>
              <a:gd name="connsiteY4" fmla="*/ 985838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675" h="1971675" fill="none" extrusionOk="0">
                <a:moveTo>
                  <a:pt x="0" y="985838"/>
                </a:moveTo>
                <a:cubicBezTo>
                  <a:pt x="-46400" y="397730"/>
                  <a:pt x="425262" y="-31947"/>
                  <a:pt x="985838" y="0"/>
                </a:cubicBezTo>
                <a:cubicBezTo>
                  <a:pt x="1559645" y="35998"/>
                  <a:pt x="2064936" y="505795"/>
                  <a:pt x="1971676" y="985838"/>
                </a:cubicBezTo>
                <a:cubicBezTo>
                  <a:pt x="1979241" y="1472758"/>
                  <a:pt x="1481184" y="1930842"/>
                  <a:pt x="985838" y="1971676"/>
                </a:cubicBezTo>
                <a:cubicBezTo>
                  <a:pt x="386515" y="2002786"/>
                  <a:pt x="28240" y="1608147"/>
                  <a:pt x="0" y="985838"/>
                </a:cubicBezTo>
                <a:close/>
              </a:path>
              <a:path w="1971675" h="1971675" stroke="0" extrusionOk="0">
                <a:moveTo>
                  <a:pt x="0" y="985838"/>
                </a:moveTo>
                <a:cubicBezTo>
                  <a:pt x="-10542" y="458114"/>
                  <a:pt x="534462" y="-81290"/>
                  <a:pt x="985838" y="0"/>
                </a:cubicBezTo>
                <a:cubicBezTo>
                  <a:pt x="1582752" y="74695"/>
                  <a:pt x="2063922" y="373145"/>
                  <a:pt x="1971676" y="985838"/>
                </a:cubicBezTo>
                <a:cubicBezTo>
                  <a:pt x="1977176" y="1502771"/>
                  <a:pt x="1548184" y="1987029"/>
                  <a:pt x="985838" y="1971676"/>
                </a:cubicBezTo>
                <a:cubicBezTo>
                  <a:pt x="432994" y="2026948"/>
                  <a:pt x="-45721" y="1485363"/>
                  <a:pt x="0" y="98583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 userDrawn="1"/>
        </p:nvSpPr>
        <p:spPr>
          <a:xfrm>
            <a:off x="9844087" y="1020763"/>
            <a:ext cx="1004888" cy="1004888"/>
          </a:xfrm>
          <a:custGeom>
            <a:avLst/>
            <a:gdLst>
              <a:gd name="connsiteX0" fmla="*/ 0 w 1004888"/>
              <a:gd name="connsiteY0" fmla="*/ 502444 h 1004888"/>
              <a:gd name="connsiteX1" fmla="*/ 502444 w 1004888"/>
              <a:gd name="connsiteY1" fmla="*/ 0 h 1004888"/>
              <a:gd name="connsiteX2" fmla="*/ 1004888 w 1004888"/>
              <a:gd name="connsiteY2" fmla="*/ 502444 h 1004888"/>
              <a:gd name="connsiteX3" fmla="*/ 502444 w 1004888"/>
              <a:gd name="connsiteY3" fmla="*/ 1004888 h 1004888"/>
              <a:gd name="connsiteX4" fmla="*/ 0 w 1004888"/>
              <a:gd name="connsiteY4" fmla="*/ 502444 h 10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88" h="1004888" fill="none" extrusionOk="0">
                <a:moveTo>
                  <a:pt x="0" y="502444"/>
                </a:moveTo>
                <a:cubicBezTo>
                  <a:pt x="-40311" y="187035"/>
                  <a:pt x="200677" y="-48130"/>
                  <a:pt x="502444" y="0"/>
                </a:cubicBezTo>
                <a:cubicBezTo>
                  <a:pt x="820794" y="50122"/>
                  <a:pt x="1017522" y="233679"/>
                  <a:pt x="1004888" y="502444"/>
                </a:cubicBezTo>
                <a:cubicBezTo>
                  <a:pt x="1007666" y="758804"/>
                  <a:pt x="726830" y="960738"/>
                  <a:pt x="502444" y="1004888"/>
                </a:cubicBezTo>
                <a:cubicBezTo>
                  <a:pt x="178895" y="1031006"/>
                  <a:pt x="8447" y="803220"/>
                  <a:pt x="0" y="502444"/>
                </a:cubicBezTo>
                <a:close/>
              </a:path>
              <a:path w="1004888" h="1004888" stroke="0" extrusionOk="0">
                <a:moveTo>
                  <a:pt x="0" y="502444"/>
                </a:moveTo>
                <a:cubicBezTo>
                  <a:pt x="-32768" y="276981"/>
                  <a:pt x="270644" y="-39901"/>
                  <a:pt x="502444" y="0"/>
                </a:cubicBezTo>
                <a:cubicBezTo>
                  <a:pt x="805693" y="36680"/>
                  <a:pt x="1013584" y="218520"/>
                  <a:pt x="1004888" y="502444"/>
                </a:cubicBezTo>
                <a:cubicBezTo>
                  <a:pt x="1016782" y="720398"/>
                  <a:pt x="797733" y="1020167"/>
                  <a:pt x="502444" y="1004888"/>
                </a:cubicBezTo>
                <a:cubicBezTo>
                  <a:pt x="222410" y="1021653"/>
                  <a:pt x="-29403" y="751037"/>
                  <a:pt x="0" y="502444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>
            <a:off x="10470356" y="3756026"/>
            <a:ext cx="1256506" cy="1256506"/>
          </a:xfrm>
          <a:custGeom>
            <a:avLst/>
            <a:gdLst>
              <a:gd name="connsiteX0" fmla="*/ 0 w 1256506"/>
              <a:gd name="connsiteY0" fmla="*/ 628253 h 1256506"/>
              <a:gd name="connsiteX1" fmla="*/ 628253 w 1256506"/>
              <a:gd name="connsiteY1" fmla="*/ 0 h 1256506"/>
              <a:gd name="connsiteX2" fmla="*/ 1256506 w 1256506"/>
              <a:gd name="connsiteY2" fmla="*/ 628253 h 1256506"/>
              <a:gd name="connsiteX3" fmla="*/ 628253 w 1256506"/>
              <a:gd name="connsiteY3" fmla="*/ 1256506 h 1256506"/>
              <a:gd name="connsiteX4" fmla="*/ 0 w 1256506"/>
              <a:gd name="connsiteY4" fmla="*/ 628253 h 12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506" h="1256506" fill="none" extrusionOk="0">
                <a:moveTo>
                  <a:pt x="0" y="628253"/>
                </a:moveTo>
                <a:cubicBezTo>
                  <a:pt x="-41094" y="242624"/>
                  <a:pt x="248015" y="-65951"/>
                  <a:pt x="628253" y="0"/>
                </a:cubicBezTo>
                <a:cubicBezTo>
                  <a:pt x="992219" y="20843"/>
                  <a:pt x="1299170" y="310748"/>
                  <a:pt x="1256506" y="628253"/>
                </a:cubicBezTo>
                <a:cubicBezTo>
                  <a:pt x="1261188" y="939615"/>
                  <a:pt x="952245" y="1237398"/>
                  <a:pt x="628253" y="1256506"/>
                </a:cubicBezTo>
                <a:cubicBezTo>
                  <a:pt x="260167" y="1268477"/>
                  <a:pt x="4827" y="988534"/>
                  <a:pt x="0" y="628253"/>
                </a:cubicBezTo>
                <a:close/>
              </a:path>
              <a:path w="1256506" h="1256506" stroke="0" extrusionOk="0">
                <a:moveTo>
                  <a:pt x="0" y="628253"/>
                </a:moveTo>
                <a:cubicBezTo>
                  <a:pt x="-16126" y="306883"/>
                  <a:pt x="324028" y="-37332"/>
                  <a:pt x="628253" y="0"/>
                </a:cubicBezTo>
                <a:cubicBezTo>
                  <a:pt x="982600" y="10498"/>
                  <a:pt x="1317752" y="235977"/>
                  <a:pt x="1256506" y="628253"/>
                </a:cubicBezTo>
                <a:cubicBezTo>
                  <a:pt x="1260279" y="956344"/>
                  <a:pt x="1016964" y="1292336"/>
                  <a:pt x="628253" y="1256506"/>
                </a:cubicBezTo>
                <a:cubicBezTo>
                  <a:pt x="270255" y="1329203"/>
                  <a:pt x="-47028" y="929006"/>
                  <a:pt x="0" y="628253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/>
          <p:nvPr userDrawn="1"/>
        </p:nvSpPr>
        <p:spPr>
          <a:xfrm>
            <a:off x="5962649" y="4855368"/>
            <a:ext cx="828676" cy="828676"/>
          </a:xfrm>
          <a:custGeom>
            <a:avLst/>
            <a:gdLst>
              <a:gd name="connsiteX0" fmla="*/ 0 w 828676"/>
              <a:gd name="connsiteY0" fmla="*/ 414338 h 828676"/>
              <a:gd name="connsiteX1" fmla="*/ 414338 w 828676"/>
              <a:gd name="connsiteY1" fmla="*/ 0 h 828676"/>
              <a:gd name="connsiteX2" fmla="*/ 828676 w 828676"/>
              <a:gd name="connsiteY2" fmla="*/ 414338 h 828676"/>
              <a:gd name="connsiteX3" fmla="*/ 414338 w 828676"/>
              <a:gd name="connsiteY3" fmla="*/ 828676 h 828676"/>
              <a:gd name="connsiteX4" fmla="*/ 0 w 828676"/>
              <a:gd name="connsiteY4" fmla="*/ 414338 h 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6" h="828676" fill="none" extrusionOk="0">
                <a:moveTo>
                  <a:pt x="0" y="414338"/>
                </a:moveTo>
                <a:cubicBezTo>
                  <a:pt x="-10273" y="175842"/>
                  <a:pt x="168593" y="-33532"/>
                  <a:pt x="414338" y="0"/>
                </a:cubicBezTo>
                <a:cubicBezTo>
                  <a:pt x="669529" y="32334"/>
                  <a:pt x="853313" y="202523"/>
                  <a:pt x="828676" y="414338"/>
                </a:cubicBezTo>
                <a:cubicBezTo>
                  <a:pt x="833803" y="604174"/>
                  <a:pt x="634846" y="821755"/>
                  <a:pt x="414338" y="828676"/>
                </a:cubicBezTo>
                <a:cubicBezTo>
                  <a:pt x="155590" y="845640"/>
                  <a:pt x="10634" y="672484"/>
                  <a:pt x="0" y="414338"/>
                </a:cubicBezTo>
                <a:close/>
              </a:path>
              <a:path w="828676" h="828676" stroke="0" extrusionOk="0">
                <a:moveTo>
                  <a:pt x="0" y="414338"/>
                </a:moveTo>
                <a:cubicBezTo>
                  <a:pt x="-15824" y="210630"/>
                  <a:pt x="191744" y="-5448"/>
                  <a:pt x="414338" y="0"/>
                </a:cubicBezTo>
                <a:cubicBezTo>
                  <a:pt x="668860" y="36584"/>
                  <a:pt x="850384" y="169449"/>
                  <a:pt x="828676" y="414338"/>
                </a:cubicBezTo>
                <a:cubicBezTo>
                  <a:pt x="831250" y="630288"/>
                  <a:pt x="654404" y="838320"/>
                  <a:pt x="414338" y="828676"/>
                </a:cubicBezTo>
                <a:cubicBezTo>
                  <a:pt x="176977" y="884919"/>
                  <a:pt x="-26554" y="617072"/>
                  <a:pt x="0" y="414338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1600200" y="2078039"/>
            <a:ext cx="1971675" cy="2951955"/>
          </a:xfrm>
          <a:custGeom>
            <a:avLst/>
            <a:gdLst>
              <a:gd name="connsiteX0" fmla="*/ 0 w 1971675"/>
              <a:gd name="connsiteY0" fmla="*/ 0 h 2951955"/>
              <a:gd name="connsiteX1" fmla="*/ 637508 w 1971675"/>
              <a:gd name="connsiteY1" fmla="*/ 0 h 2951955"/>
              <a:gd name="connsiteX2" fmla="*/ 1235583 w 1971675"/>
              <a:gd name="connsiteY2" fmla="*/ 0 h 2951955"/>
              <a:gd name="connsiteX3" fmla="*/ 1971675 w 1971675"/>
              <a:gd name="connsiteY3" fmla="*/ 0 h 2951955"/>
              <a:gd name="connsiteX4" fmla="*/ 1971675 w 1971675"/>
              <a:gd name="connsiteY4" fmla="*/ 619911 h 2951955"/>
              <a:gd name="connsiteX5" fmla="*/ 1971675 w 1971675"/>
              <a:gd name="connsiteY5" fmla="*/ 1151262 h 2951955"/>
              <a:gd name="connsiteX6" fmla="*/ 1971675 w 1971675"/>
              <a:gd name="connsiteY6" fmla="*/ 1741653 h 2951955"/>
              <a:gd name="connsiteX7" fmla="*/ 1971675 w 1971675"/>
              <a:gd name="connsiteY7" fmla="*/ 2243486 h 2951955"/>
              <a:gd name="connsiteX8" fmla="*/ 1971675 w 1971675"/>
              <a:gd name="connsiteY8" fmla="*/ 2951955 h 2951955"/>
              <a:gd name="connsiteX9" fmla="*/ 1314450 w 1971675"/>
              <a:gd name="connsiteY9" fmla="*/ 2951955 h 2951955"/>
              <a:gd name="connsiteX10" fmla="*/ 696659 w 1971675"/>
              <a:gd name="connsiteY10" fmla="*/ 2951955 h 2951955"/>
              <a:gd name="connsiteX11" fmla="*/ 0 w 1971675"/>
              <a:gd name="connsiteY11" fmla="*/ 2951955 h 2951955"/>
              <a:gd name="connsiteX12" fmla="*/ 0 w 1971675"/>
              <a:gd name="connsiteY12" fmla="*/ 2391084 h 2951955"/>
              <a:gd name="connsiteX13" fmla="*/ 0 w 1971675"/>
              <a:gd name="connsiteY13" fmla="*/ 1800693 h 2951955"/>
              <a:gd name="connsiteX14" fmla="*/ 0 w 1971675"/>
              <a:gd name="connsiteY14" fmla="*/ 1180782 h 2951955"/>
              <a:gd name="connsiteX15" fmla="*/ 0 w 1971675"/>
              <a:gd name="connsiteY15" fmla="*/ 619911 h 2951955"/>
              <a:gd name="connsiteX16" fmla="*/ 0 w 1971675"/>
              <a:gd name="connsiteY16" fmla="*/ 0 h 295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1675" h="2951955" fill="none" extrusionOk="0">
                <a:moveTo>
                  <a:pt x="0" y="0"/>
                </a:moveTo>
                <a:cubicBezTo>
                  <a:pt x="284902" y="20821"/>
                  <a:pt x="359917" y="26655"/>
                  <a:pt x="637508" y="0"/>
                </a:cubicBezTo>
                <a:cubicBezTo>
                  <a:pt x="915099" y="-26655"/>
                  <a:pt x="1012291" y="-1723"/>
                  <a:pt x="1235583" y="0"/>
                </a:cubicBezTo>
                <a:cubicBezTo>
                  <a:pt x="1458876" y="1723"/>
                  <a:pt x="1690154" y="7239"/>
                  <a:pt x="1971675" y="0"/>
                </a:cubicBezTo>
                <a:cubicBezTo>
                  <a:pt x="1978166" y="290371"/>
                  <a:pt x="1958889" y="445364"/>
                  <a:pt x="1971675" y="619911"/>
                </a:cubicBezTo>
                <a:cubicBezTo>
                  <a:pt x="1984461" y="794458"/>
                  <a:pt x="1979414" y="963310"/>
                  <a:pt x="1971675" y="1151262"/>
                </a:cubicBezTo>
                <a:cubicBezTo>
                  <a:pt x="1963936" y="1339214"/>
                  <a:pt x="1969748" y="1586929"/>
                  <a:pt x="1971675" y="1741653"/>
                </a:cubicBezTo>
                <a:cubicBezTo>
                  <a:pt x="1973602" y="1896377"/>
                  <a:pt x="1963086" y="2135473"/>
                  <a:pt x="1971675" y="2243486"/>
                </a:cubicBezTo>
                <a:cubicBezTo>
                  <a:pt x="1980264" y="2351499"/>
                  <a:pt x="1978553" y="2667398"/>
                  <a:pt x="1971675" y="2951955"/>
                </a:cubicBezTo>
                <a:cubicBezTo>
                  <a:pt x="1685089" y="2920873"/>
                  <a:pt x="1496794" y="2922007"/>
                  <a:pt x="1314450" y="2951955"/>
                </a:cubicBezTo>
                <a:cubicBezTo>
                  <a:pt x="1132107" y="2981903"/>
                  <a:pt x="906474" y="2924788"/>
                  <a:pt x="696659" y="2951955"/>
                </a:cubicBezTo>
                <a:cubicBezTo>
                  <a:pt x="486844" y="2979122"/>
                  <a:pt x="331142" y="2956205"/>
                  <a:pt x="0" y="2951955"/>
                </a:cubicBezTo>
                <a:cubicBezTo>
                  <a:pt x="12520" y="2755705"/>
                  <a:pt x="-16617" y="2652386"/>
                  <a:pt x="0" y="2391084"/>
                </a:cubicBezTo>
                <a:cubicBezTo>
                  <a:pt x="16617" y="2129782"/>
                  <a:pt x="12838" y="2057898"/>
                  <a:pt x="0" y="1800693"/>
                </a:cubicBezTo>
                <a:cubicBezTo>
                  <a:pt x="-12838" y="1543488"/>
                  <a:pt x="-23840" y="1473526"/>
                  <a:pt x="0" y="1180782"/>
                </a:cubicBezTo>
                <a:cubicBezTo>
                  <a:pt x="23840" y="888038"/>
                  <a:pt x="-27553" y="794386"/>
                  <a:pt x="0" y="619911"/>
                </a:cubicBezTo>
                <a:cubicBezTo>
                  <a:pt x="27553" y="445436"/>
                  <a:pt x="-18830" y="259802"/>
                  <a:pt x="0" y="0"/>
                </a:cubicBezTo>
                <a:close/>
              </a:path>
              <a:path w="1971675" h="2951955" stroke="0" extrusionOk="0">
                <a:moveTo>
                  <a:pt x="0" y="0"/>
                </a:moveTo>
                <a:cubicBezTo>
                  <a:pt x="138965" y="10004"/>
                  <a:pt x="469749" y="18166"/>
                  <a:pt x="637508" y="0"/>
                </a:cubicBezTo>
                <a:cubicBezTo>
                  <a:pt x="805267" y="-18166"/>
                  <a:pt x="1064272" y="-11280"/>
                  <a:pt x="1235583" y="0"/>
                </a:cubicBezTo>
                <a:cubicBezTo>
                  <a:pt x="1406894" y="11280"/>
                  <a:pt x="1756002" y="-6297"/>
                  <a:pt x="1971675" y="0"/>
                </a:cubicBezTo>
                <a:cubicBezTo>
                  <a:pt x="1966455" y="181232"/>
                  <a:pt x="1968290" y="345486"/>
                  <a:pt x="1971675" y="560871"/>
                </a:cubicBezTo>
                <a:cubicBezTo>
                  <a:pt x="1975060" y="776256"/>
                  <a:pt x="1959331" y="889013"/>
                  <a:pt x="1971675" y="1092223"/>
                </a:cubicBezTo>
                <a:cubicBezTo>
                  <a:pt x="1984019" y="1295433"/>
                  <a:pt x="1976578" y="1492000"/>
                  <a:pt x="1971675" y="1623575"/>
                </a:cubicBezTo>
                <a:cubicBezTo>
                  <a:pt x="1966772" y="1755150"/>
                  <a:pt x="1974738" y="1939560"/>
                  <a:pt x="1971675" y="2213966"/>
                </a:cubicBezTo>
                <a:cubicBezTo>
                  <a:pt x="1968612" y="2488372"/>
                  <a:pt x="2002221" y="2669762"/>
                  <a:pt x="1971675" y="2951955"/>
                </a:cubicBezTo>
                <a:cubicBezTo>
                  <a:pt x="1807168" y="2939748"/>
                  <a:pt x="1617771" y="2948816"/>
                  <a:pt x="1353884" y="2951955"/>
                </a:cubicBezTo>
                <a:cubicBezTo>
                  <a:pt x="1089997" y="2955094"/>
                  <a:pt x="893442" y="2956818"/>
                  <a:pt x="696659" y="2951955"/>
                </a:cubicBezTo>
                <a:cubicBezTo>
                  <a:pt x="499876" y="2947092"/>
                  <a:pt x="336869" y="2920354"/>
                  <a:pt x="0" y="2951955"/>
                </a:cubicBezTo>
                <a:cubicBezTo>
                  <a:pt x="21824" y="2777095"/>
                  <a:pt x="-7812" y="2575995"/>
                  <a:pt x="0" y="2391084"/>
                </a:cubicBezTo>
                <a:cubicBezTo>
                  <a:pt x="7812" y="2206173"/>
                  <a:pt x="565" y="1996609"/>
                  <a:pt x="0" y="1830212"/>
                </a:cubicBezTo>
                <a:cubicBezTo>
                  <a:pt x="-565" y="1663815"/>
                  <a:pt x="-24740" y="1365030"/>
                  <a:pt x="0" y="1180782"/>
                </a:cubicBezTo>
                <a:cubicBezTo>
                  <a:pt x="24740" y="996534"/>
                  <a:pt x="-30462" y="769658"/>
                  <a:pt x="0" y="531352"/>
                </a:cubicBezTo>
                <a:cubicBezTo>
                  <a:pt x="30462" y="293046"/>
                  <a:pt x="-1296" y="206462"/>
                  <a:pt x="0" y="0"/>
                </a:cubicBezTo>
                <a:close/>
              </a:path>
            </a:pathLst>
          </a:custGeom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9725"/>
            <a:ext cx="5181600" cy="442872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9725"/>
            <a:ext cx="5181600" cy="442872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519237"/>
            <a:ext cx="5157787" cy="67151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357437"/>
            <a:ext cx="5157787" cy="36810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519237"/>
            <a:ext cx="5183188" cy="67151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357437"/>
            <a:ext cx="5183188" cy="36810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715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 userDrawn="1"/>
        </p:nvSpPr>
        <p:spPr>
          <a:xfrm>
            <a:off x="3" y="-409575"/>
            <a:ext cx="12191997" cy="876300"/>
          </a:xfrm>
          <a:custGeom>
            <a:avLst/>
            <a:gdLst>
              <a:gd name="connsiteX0" fmla="*/ 11767767 w 12191997"/>
              <a:gd name="connsiteY0" fmla="*/ 0 h 876300"/>
              <a:gd name="connsiteX1" fmla="*/ 11767778 w 12191997"/>
              <a:gd name="connsiteY1" fmla="*/ 1 h 876300"/>
              <a:gd name="connsiteX2" fmla="*/ 12182774 w 12191997"/>
              <a:gd name="connsiteY2" fmla="*/ 1 h 876300"/>
              <a:gd name="connsiteX3" fmla="*/ 12182774 w 12191997"/>
              <a:gd name="connsiteY3" fmla="*/ 347839 h 876300"/>
              <a:gd name="connsiteX4" fmla="*/ 12183377 w 12191997"/>
              <a:gd name="connsiteY4" fmla="*/ 349847 h 876300"/>
              <a:gd name="connsiteX5" fmla="*/ 12191997 w 12191997"/>
              <a:gd name="connsiteY5" fmla="*/ 438150 h 876300"/>
              <a:gd name="connsiteX6" fmla="*/ 11767767 w 12191997"/>
              <a:gd name="connsiteY6" fmla="*/ 876300 h 876300"/>
              <a:gd name="connsiteX7" fmla="*/ 11415988 w 12191997"/>
              <a:gd name="connsiteY7" fmla="*/ 683124 h 876300"/>
              <a:gd name="connsiteX8" fmla="*/ 11387902 w 12191997"/>
              <a:gd name="connsiteY8" fmla="*/ 629680 h 876300"/>
              <a:gd name="connsiteX9" fmla="*/ 11374344 w 12191997"/>
              <a:gd name="connsiteY9" fmla="*/ 665347 h 876300"/>
              <a:gd name="connsiteX10" fmla="*/ 11011531 w 12191997"/>
              <a:gd name="connsiteY10" fmla="*/ 876300 h 876300"/>
              <a:gd name="connsiteX11" fmla="*/ 10659752 w 12191997"/>
              <a:gd name="connsiteY11" fmla="*/ 683124 h 876300"/>
              <a:gd name="connsiteX12" fmla="*/ 10631666 w 12191997"/>
              <a:gd name="connsiteY12" fmla="*/ 629680 h 876300"/>
              <a:gd name="connsiteX13" fmla="*/ 10618108 w 12191997"/>
              <a:gd name="connsiteY13" fmla="*/ 665347 h 876300"/>
              <a:gd name="connsiteX14" fmla="*/ 10255295 w 12191997"/>
              <a:gd name="connsiteY14" fmla="*/ 876300 h 876300"/>
              <a:gd name="connsiteX15" fmla="*/ 9903516 w 12191997"/>
              <a:gd name="connsiteY15" fmla="*/ 683124 h 876300"/>
              <a:gd name="connsiteX16" fmla="*/ 9875430 w 12191997"/>
              <a:gd name="connsiteY16" fmla="*/ 629680 h 876300"/>
              <a:gd name="connsiteX17" fmla="*/ 9861872 w 12191997"/>
              <a:gd name="connsiteY17" fmla="*/ 665347 h 876300"/>
              <a:gd name="connsiteX18" fmla="*/ 9499059 w 12191997"/>
              <a:gd name="connsiteY18" fmla="*/ 876300 h 876300"/>
              <a:gd name="connsiteX19" fmla="*/ 9147280 w 12191997"/>
              <a:gd name="connsiteY19" fmla="*/ 683124 h 876300"/>
              <a:gd name="connsiteX20" fmla="*/ 9119194 w 12191997"/>
              <a:gd name="connsiteY20" fmla="*/ 629680 h 876300"/>
              <a:gd name="connsiteX21" fmla="*/ 9105636 w 12191997"/>
              <a:gd name="connsiteY21" fmla="*/ 665347 h 876300"/>
              <a:gd name="connsiteX22" fmla="*/ 8742823 w 12191997"/>
              <a:gd name="connsiteY22" fmla="*/ 876300 h 876300"/>
              <a:gd name="connsiteX23" fmla="*/ 8391044 w 12191997"/>
              <a:gd name="connsiteY23" fmla="*/ 683124 h 876300"/>
              <a:gd name="connsiteX24" fmla="*/ 8362958 w 12191997"/>
              <a:gd name="connsiteY24" fmla="*/ 629680 h 876300"/>
              <a:gd name="connsiteX25" fmla="*/ 8349400 w 12191997"/>
              <a:gd name="connsiteY25" fmla="*/ 665347 h 876300"/>
              <a:gd name="connsiteX26" fmla="*/ 7986587 w 12191997"/>
              <a:gd name="connsiteY26" fmla="*/ 876300 h 876300"/>
              <a:gd name="connsiteX27" fmla="*/ 7634808 w 12191997"/>
              <a:gd name="connsiteY27" fmla="*/ 683124 h 876300"/>
              <a:gd name="connsiteX28" fmla="*/ 7606722 w 12191997"/>
              <a:gd name="connsiteY28" fmla="*/ 629680 h 876300"/>
              <a:gd name="connsiteX29" fmla="*/ 7593164 w 12191997"/>
              <a:gd name="connsiteY29" fmla="*/ 665347 h 876300"/>
              <a:gd name="connsiteX30" fmla="*/ 7230351 w 12191997"/>
              <a:gd name="connsiteY30" fmla="*/ 876300 h 876300"/>
              <a:gd name="connsiteX31" fmla="*/ 6878572 w 12191997"/>
              <a:gd name="connsiteY31" fmla="*/ 683124 h 876300"/>
              <a:gd name="connsiteX32" fmla="*/ 6850486 w 12191997"/>
              <a:gd name="connsiteY32" fmla="*/ 629680 h 876300"/>
              <a:gd name="connsiteX33" fmla="*/ 6836928 w 12191997"/>
              <a:gd name="connsiteY33" fmla="*/ 665347 h 876300"/>
              <a:gd name="connsiteX34" fmla="*/ 6474115 w 12191997"/>
              <a:gd name="connsiteY34" fmla="*/ 876300 h 876300"/>
              <a:gd name="connsiteX35" fmla="*/ 6122336 w 12191997"/>
              <a:gd name="connsiteY35" fmla="*/ 683124 h 876300"/>
              <a:gd name="connsiteX36" fmla="*/ 6094250 w 12191997"/>
              <a:gd name="connsiteY36" fmla="*/ 629680 h 876300"/>
              <a:gd name="connsiteX37" fmla="*/ 6080693 w 12191997"/>
              <a:gd name="connsiteY37" fmla="*/ 665347 h 876300"/>
              <a:gd name="connsiteX38" fmla="*/ 5717880 w 12191997"/>
              <a:gd name="connsiteY38" fmla="*/ 876300 h 876300"/>
              <a:gd name="connsiteX39" fmla="*/ 5366102 w 12191997"/>
              <a:gd name="connsiteY39" fmla="*/ 683124 h 876300"/>
              <a:gd name="connsiteX40" fmla="*/ 5338016 w 12191997"/>
              <a:gd name="connsiteY40" fmla="*/ 629680 h 876300"/>
              <a:gd name="connsiteX41" fmla="*/ 5324458 w 12191997"/>
              <a:gd name="connsiteY41" fmla="*/ 665347 h 876300"/>
              <a:gd name="connsiteX42" fmla="*/ 4961644 w 12191997"/>
              <a:gd name="connsiteY42" fmla="*/ 876300 h 876300"/>
              <a:gd name="connsiteX43" fmla="*/ 4609866 w 12191997"/>
              <a:gd name="connsiteY43" fmla="*/ 683124 h 876300"/>
              <a:gd name="connsiteX44" fmla="*/ 4581780 w 12191997"/>
              <a:gd name="connsiteY44" fmla="*/ 629680 h 876300"/>
              <a:gd name="connsiteX45" fmla="*/ 4568222 w 12191997"/>
              <a:gd name="connsiteY45" fmla="*/ 665347 h 876300"/>
              <a:gd name="connsiteX46" fmla="*/ 4205411 w 12191997"/>
              <a:gd name="connsiteY46" fmla="*/ 876300 h 876300"/>
              <a:gd name="connsiteX47" fmla="*/ 3853630 w 12191997"/>
              <a:gd name="connsiteY47" fmla="*/ 683124 h 876300"/>
              <a:gd name="connsiteX48" fmla="*/ 3825545 w 12191997"/>
              <a:gd name="connsiteY48" fmla="*/ 629680 h 876300"/>
              <a:gd name="connsiteX49" fmla="*/ 3811986 w 12191997"/>
              <a:gd name="connsiteY49" fmla="*/ 665347 h 876300"/>
              <a:gd name="connsiteX50" fmla="*/ 3449172 w 12191997"/>
              <a:gd name="connsiteY50" fmla="*/ 876300 h 876300"/>
              <a:gd name="connsiteX51" fmla="*/ 3097394 w 12191997"/>
              <a:gd name="connsiteY51" fmla="*/ 683124 h 876300"/>
              <a:gd name="connsiteX52" fmla="*/ 3069309 w 12191997"/>
              <a:gd name="connsiteY52" fmla="*/ 629680 h 876300"/>
              <a:gd name="connsiteX53" fmla="*/ 3055751 w 12191997"/>
              <a:gd name="connsiteY53" fmla="*/ 665347 h 876300"/>
              <a:gd name="connsiteX54" fmla="*/ 2692937 w 12191997"/>
              <a:gd name="connsiteY54" fmla="*/ 876300 h 876300"/>
              <a:gd name="connsiteX55" fmla="*/ 2341159 w 12191997"/>
              <a:gd name="connsiteY55" fmla="*/ 683124 h 876300"/>
              <a:gd name="connsiteX56" fmla="*/ 2313073 w 12191997"/>
              <a:gd name="connsiteY56" fmla="*/ 629680 h 876300"/>
              <a:gd name="connsiteX57" fmla="*/ 2299515 w 12191997"/>
              <a:gd name="connsiteY57" fmla="*/ 665347 h 876300"/>
              <a:gd name="connsiteX58" fmla="*/ 1936700 w 12191997"/>
              <a:gd name="connsiteY58" fmla="*/ 876300 h 876300"/>
              <a:gd name="connsiteX59" fmla="*/ 1584922 w 12191997"/>
              <a:gd name="connsiteY59" fmla="*/ 683124 h 876300"/>
              <a:gd name="connsiteX60" fmla="*/ 1556836 w 12191997"/>
              <a:gd name="connsiteY60" fmla="*/ 629680 h 876300"/>
              <a:gd name="connsiteX61" fmla="*/ 1543278 w 12191997"/>
              <a:gd name="connsiteY61" fmla="*/ 665347 h 876300"/>
              <a:gd name="connsiteX62" fmla="*/ 1180465 w 12191997"/>
              <a:gd name="connsiteY62" fmla="*/ 876300 h 876300"/>
              <a:gd name="connsiteX63" fmla="*/ 828687 w 12191997"/>
              <a:gd name="connsiteY63" fmla="*/ 683124 h 876300"/>
              <a:gd name="connsiteX64" fmla="*/ 800600 w 12191997"/>
              <a:gd name="connsiteY64" fmla="*/ 629680 h 876300"/>
              <a:gd name="connsiteX65" fmla="*/ 787043 w 12191997"/>
              <a:gd name="connsiteY65" fmla="*/ 665347 h 876300"/>
              <a:gd name="connsiteX66" fmla="*/ 424229 w 12191997"/>
              <a:gd name="connsiteY66" fmla="*/ 876300 h 876300"/>
              <a:gd name="connsiteX67" fmla="*/ 8619 w 12191997"/>
              <a:gd name="connsiteY67" fmla="*/ 526453 h 876300"/>
              <a:gd name="connsiteX68" fmla="*/ 1859 w 12191997"/>
              <a:gd name="connsiteY68" fmla="*/ 457201 h 876300"/>
              <a:gd name="connsiteX69" fmla="*/ 0 w 12191997"/>
              <a:gd name="connsiteY69" fmla="*/ 457201 h 876300"/>
              <a:gd name="connsiteX70" fmla="*/ 0 w 12191997"/>
              <a:gd name="connsiteY70" fmla="*/ 438150 h 876300"/>
              <a:gd name="connsiteX71" fmla="*/ 0 w 12191997"/>
              <a:gd name="connsiteY71" fmla="*/ 1 h 876300"/>
              <a:gd name="connsiteX72" fmla="*/ 424220 w 12191997"/>
              <a:gd name="connsiteY72" fmla="*/ 1 h 876300"/>
              <a:gd name="connsiteX73" fmla="*/ 424229 w 12191997"/>
              <a:gd name="connsiteY73" fmla="*/ 0 h 876300"/>
              <a:gd name="connsiteX74" fmla="*/ 424239 w 12191997"/>
              <a:gd name="connsiteY74" fmla="*/ 1 h 876300"/>
              <a:gd name="connsiteX75" fmla="*/ 802348 w 12191997"/>
              <a:gd name="connsiteY75" fmla="*/ 1 h 876300"/>
              <a:gd name="connsiteX76" fmla="*/ 1180456 w 12191997"/>
              <a:gd name="connsiteY76" fmla="*/ 1 h 876300"/>
              <a:gd name="connsiteX77" fmla="*/ 1180465 w 12191997"/>
              <a:gd name="connsiteY77" fmla="*/ 0 h 876300"/>
              <a:gd name="connsiteX78" fmla="*/ 1180475 w 12191997"/>
              <a:gd name="connsiteY78" fmla="*/ 1 h 876300"/>
              <a:gd name="connsiteX79" fmla="*/ 1543459 w 12191997"/>
              <a:gd name="connsiteY79" fmla="*/ 1 h 876300"/>
              <a:gd name="connsiteX80" fmla="*/ 1936691 w 12191997"/>
              <a:gd name="connsiteY80" fmla="*/ 1 h 876300"/>
              <a:gd name="connsiteX81" fmla="*/ 1936700 w 12191997"/>
              <a:gd name="connsiteY81" fmla="*/ 0 h 876300"/>
              <a:gd name="connsiteX82" fmla="*/ 1936711 w 12191997"/>
              <a:gd name="connsiteY82" fmla="*/ 1 h 876300"/>
              <a:gd name="connsiteX83" fmla="*/ 2322381 w 12191997"/>
              <a:gd name="connsiteY83" fmla="*/ 1 h 876300"/>
              <a:gd name="connsiteX84" fmla="*/ 2692927 w 12191997"/>
              <a:gd name="connsiteY84" fmla="*/ 1 h 876300"/>
              <a:gd name="connsiteX85" fmla="*/ 2692937 w 12191997"/>
              <a:gd name="connsiteY85" fmla="*/ 0 h 876300"/>
              <a:gd name="connsiteX86" fmla="*/ 2692947 w 12191997"/>
              <a:gd name="connsiteY86" fmla="*/ 1 h 876300"/>
              <a:gd name="connsiteX87" fmla="*/ 3048369 w 12191997"/>
              <a:gd name="connsiteY87" fmla="*/ 1 h 876300"/>
              <a:gd name="connsiteX88" fmla="*/ 3449163 w 12191997"/>
              <a:gd name="connsiteY88" fmla="*/ 1 h 876300"/>
              <a:gd name="connsiteX89" fmla="*/ 3449172 w 12191997"/>
              <a:gd name="connsiteY89" fmla="*/ 0 h 876300"/>
              <a:gd name="connsiteX90" fmla="*/ 3449183 w 12191997"/>
              <a:gd name="connsiteY90" fmla="*/ 1 h 876300"/>
              <a:gd name="connsiteX91" fmla="*/ 3834855 w 12191997"/>
              <a:gd name="connsiteY91" fmla="*/ 1 h 876300"/>
              <a:gd name="connsiteX92" fmla="*/ 4205402 w 12191997"/>
              <a:gd name="connsiteY92" fmla="*/ 1 h 876300"/>
              <a:gd name="connsiteX93" fmla="*/ 4205411 w 12191997"/>
              <a:gd name="connsiteY93" fmla="*/ 0 h 876300"/>
              <a:gd name="connsiteX94" fmla="*/ 4205422 w 12191997"/>
              <a:gd name="connsiteY94" fmla="*/ 1 h 876300"/>
              <a:gd name="connsiteX95" fmla="*/ 4560841 w 12191997"/>
              <a:gd name="connsiteY95" fmla="*/ 1 h 876300"/>
              <a:gd name="connsiteX96" fmla="*/ 4961633 w 12191997"/>
              <a:gd name="connsiteY96" fmla="*/ 1 h 876300"/>
              <a:gd name="connsiteX97" fmla="*/ 4961644 w 12191997"/>
              <a:gd name="connsiteY97" fmla="*/ 0 h 876300"/>
              <a:gd name="connsiteX98" fmla="*/ 4961654 w 12191997"/>
              <a:gd name="connsiteY98" fmla="*/ 1 h 876300"/>
              <a:gd name="connsiteX99" fmla="*/ 5317075 w 12191997"/>
              <a:gd name="connsiteY99" fmla="*/ 1 h 876300"/>
              <a:gd name="connsiteX100" fmla="*/ 5717869 w 12191997"/>
              <a:gd name="connsiteY100" fmla="*/ 1 h 876300"/>
              <a:gd name="connsiteX101" fmla="*/ 5717880 w 12191997"/>
              <a:gd name="connsiteY101" fmla="*/ 0 h 876300"/>
              <a:gd name="connsiteX102" fmla="*/ 5717890 w 12191997"/>
              <a:gd name="connsiteY102" fmla="*/ 1 h 876300"/>
              <a:gd name="connsiteX103" fmla="*/ 6073311 w 12191997"/>
              <a:gd name="connsiteY103" fmla="*/ 1 h 876300"/>
              <a:gd name="connsiteX104" fmla="*/ 6474104 w 12191997"/>
              <a:gd name="connsiteY104" fmla="*/ 1 h 876300"/>
              <a:gd name="connsiteX105" fmla="*/ 6474115 w 12191997"/>
              <a:gd name="connsiteY105" fmla="*/ 0 h 876300"/>
              <a:gd name="connsiteX106" fmla="*/ 6474125 w 12191997"/>
              <a:gd name="connsiteY106" fmla="*/ 1 h 876300"/>
              <a:gd name="connsiteX107" fmla="*/ 6829546 w 12191997"/>
              <a:gd name="connsiteY107" fmla="*/ 1 h 876300"/>
              <a:gd name="connsiteX108" fmla="*/ 7230340 w 12191997"/>
              <a:gd name="connsiteY108" fmla="*/ 1 h 876300"/>
              <a:gd name="connsiteX109" fmla="*/ 7230351 w 12191997"/>
              <a:gd name="connsiteY109" fmla="*/ 0 h 876300"/>
              <a:gd name="connsiteX110" fmla="*/ 7230361 w 12191997"/>
              <a:gd name="connsiteY110" fmla="*/ 1 h 876300"/>
              <a:gd name="connsiteX111" fmla="*/ 7616031 w 12191997"/>
              <a:gd name="connsiteY111" fmla="*/ 1 h 876300"/>
              <a:gd name="connsiteX112" fmla="*/ 7986576 w 12191997"/>
              <a:gd name="connsiteY112" fmla="*/ 1 h 876300"/>
              <a:gd name="connsiteX113" fmla="*/ 7986587 w 12191997"/>
              <a:gd name="connsiteY113" fmla="*/ 0 h 876300"/>
              <a:gd name="connsiteX114" fmla="*/ 7986598 w 12191997"/>
              <a:gd name="connsiteY114" fmla="*/ 1 h 876300"/>
              <a:gd name="connsiteX115" fmla="*/ 8349581 w 12191997"/>
              <a:gd name="connsiteY115" fmla="*/ 1 h 876300"/>
              <a:gd name="connsiteX116" fmla="*/ 8742812 w 12191997"/>
              <a:gd name="connsiteY116" fmla="*/ 1 h 876300"/>
              <a:gd name="connsiteX117" fmla="*/ 8742823 w 12191997"/>
              <a:gd name="connsiteY117" fmla="*/ 0 h 876300"/>
              <a:gd name="connsiteX118" fmla="*/ 8742833 w 12191997"/>
              <a:gd name="connsiteY118" fmla="*/ 1 h 876300"/>
              <a:gd name="connsiteX119" fmla="*/ 9120941 w 12191997"/>
              <a:gd name="connsiteY119" fmla="*/ 1 h 876300"/>
              <a:gd name="connsiteX120" fmla="*/ 9499048 w 12191997"/>
              <a:gd name="connsiteY120" fmla="*/ 1 h 876300"/>
              <a:gd name="connsiteX121" fmla="*/ 9499059 w 12191997"/>
              <a:gd name="connsiteY121" fmla="*/ 0 h 876300"/>
              <a:gd name="connsiteX122" fmla="*/ 9499070 w 12191997"/>
              <a:gd name="connsiteY122" fmla="*/ 1 h 876300"/>
              <a:gd name="connsiteX123" fmla="*/ 9877177 w 12191997"/>
              <a:gd name="connsiteY123" fmla="*/ 1 h 876300"/>
              <a:gd name="connsiteX124" fmla="*/ 10255283 w 12191997"/>
              <a:gd name="connsiteY124" fmla="*/ 1 h 876300"/>
              <a:gd name="connsiteX125" fmla="*/ 10255295 w 12191997"/>
              <a:gd name="connsiteY125" fmla="*/ 0 h 876300"/>
              <a:gd name="connsiteX126" fmla="*/ 10255306 w 12191997"/>
              <a:gd name="connsiteY126" fmla="*/ 1 h 876300"/>
              <a:gd name="connsiteX127" fmla="*/ 10610726 w 12191997"/>
              <a:gd name="connsiteY127" fmla="*/ 1 h 876300"/>
              <a:gd name="connsiteX128" fmla="*/ 11011519 w 12191997"/>
              <a:gd name="connsiteY128" fmla="*/ 1 h 876300"/>
              <a:gd name="connsiteX129" fmla="*/ 11011531 w 12191997"/>
              <a:gd name="connsiteY129" fmla="*/ 0 h 876300"/>
              <a:gd name="connsiteX130" fmla="*/ 11011542 w 12191997"/>
              <a:gd name="connsiteY130" fmla="*/ 1 h 876300"/>
              <a:gd name="connsiteX131" fmla="*/ 11389649 w 12191997"/>
              <a:gd name="connsiteY131" fmla="*/ 1 h 876300"/>
              <a:gd name="connsiteX132" fmla="*/ 11767755 w 12191997"/>
              <a:gd name="connsiteY132" fmla="*/ 1 h 876300"/>
              <a:gd name="connsiteX133" fmla="*/ 11767767 w 12191997"/>
              <a:gd name="connsiteY133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2191997" h="876300" fill="none" extrusionOk="0">
                <a:moveTo>
                  <a:pt x="11767767" y="0"/>
                </a:moveTo>
                <a:cubicBezTo>
                  <a:pt x="11767768" y="-1"/>
                  <a:pt x="11767775" y="0"/>
                  <a:pt x="11767778" y="1"/>
                </a:cubicBezTo>
                <a:cubicBezTo>
                  <a:pt x="11933548" y="20197"/>
                  <a:pt x="12019263" y="-3154"/>
                  <a:pt x="12182774" y="1"/>
                </a:cubicBezTo>
                <a:cubicBezTo>
                  <a:pt x="12168096" y="69998"/>
                  <a:pt x="12182150" y="222352"/>
                  <a:pt x="12182774" y="347839"/>
                </a:cubicBezTo>
                <a:cubicBezTo>
                  <a:pt x="12182968" y="348543"/>
                  <a:pt x="12183258" y="349107"/>
                  <a:pt x="12183377" y="349847"/>
                </a:cubicBezTo>
                <a:cubicBezTo>
                  <a:pt x="12194866" y="374163"/>
                  <a:pt x="12187300" y="403017"/>
                  <a:pt x="12191997" y="438150"/>
                </a:cubicBezTo>
                <a:cubicBezTo>
                  <a:pt x="12167761" y="670124"/>
                  <a:pt x="12032566" y="896216"/>
                  <a:pt x="11767767" y="876300"/>
                </a:cubicBezTo>
                <a:cubicBezTo>
                  <a:pt x="11621454" y="909615"/>
                  <a:pt x="11505007" y="777920"/>
                  <a:pt x="11415988" y="683124"/>
                </a:cubicBezTo>
                <a:cubicBezTo>
                  <a:pt x="11407828" y="661452"/>
                  <a:pt x="11399472" y="651513"/>
                  <a:pt x="11387902" y="629680"/>
                </a:cubicBezTo>
                <a:cubicBezTo>
                  <a:pt x="11382493" y="644995"/>
                  <a:pt x="11382469" y="648315"/>
                  <a:pt x="11374344" y="665347"/>
                </a:cubicBezTo>
                <a:cubicBezTo>
                  <a:pt x="11323152" y="782936"/>
                  <a:pt x="11171948" y="862006"/>
                  <a:pt x="11011531" y="876300"/>
                </a:cubicBezTo>
                <a:cubicBezTo>
                  <a:pt x="10845632" y="859863"/>
                  <a:pt x="10736386" y="793526"/>
                  <a:pt x="10659752" y="683124"/>
                </a:cubicBezTo>
                <a:cubicBezTo>
                  <a:pt x="10646013" y="659292"/>
                  <a:pt x="10641145" y="645975"/>
                  <a:pt x="10631666" y="629680"/>
                </a:cubicBezTo>
                <a:cubicBezTo>
                  <a:pt x="10624297" y="647191"/>
                  <a:pt x="10621646" y="655032"/>
                  <a:pt x="10618108" y="665347"/>
                </a:cubicBezTo>
                <a:cubicBezTo>
                  <a:pt x="10540719" y="764190"/>
                  <a:pt x="10418534" y="880445"/>
                  <a:pt x="10255295" y="876300"/>
                </a:cubicBezTo>
                <a:cubicBezTo>
                  <a:pt x="10103915" y="896129"/>
                  <a:pt x="9975922" y="805912"/>
                  <a:pt x="9903516" y="683124"/>
                </a:cubicBezTo>
                <a:cubicBezTo>
                  <a:pt x="9897476" y="667348"/>
                  <a:pt x="9887564" y="648258"/>
                  <a:pt x="9875430" y="629680"/>
                </a:cubicBezTo>
                <a:cubicBezTo>
                  <a:pt x="9870176" y="639924"/>
                  <a:pt x="9866320" y="655709"/>
                  <a:pt x="9861872" y="665347"/>
                </a:cubicBezTo>
                <a:cubicBezTo>
                  <a:pt x="9775499" y="822568"/>
                  <a:pt x="9624961" y="857596"/>
                  <a:pt x="9499059" y="876300"/>
                </a:cubicBezTo>
                <a:cubicBezTo>
                  <a:pt x="9361903" y="898854"/>
                  <a:pt x="9219113" y="808814"/>
                  <a:pt x="9147280" y="683124"/>
                </a:cubicBezTo>
                <a:cubicBezTo>
                  <a:pt x="9141112" y="667086"/>
                  <a:pt x="9124933" y="645063"/>
                  <a:pt x="9119194" y="629680"/>
                </a:cubicBezTo>
                <a:cubicBezTo>
                  <a:pt x="9115500" y="642368"/>
                  <a:pt x="9111785" y="651978"/>
                  <a:pt x="9105636" y="665347"/>
                </a:cubicBezTo>
                <a:cubicBezTo>
                  <a:pt x="9012416" y="760708"/>
                  <a:pt x="8863504" y="888061"/>
                  <a:pt x="8742823" y="876300"/>
                </a:cubicBezTo>
                <a:cubicBezTo>
                  <a:pt x="8597343" y="888347"/>
                  <a:pt x="8465557" y="805638"/>
                  <a:pt x="8391044" y="683124"/>
                </a:cubicBezTo>
                <a:cubicBezTo>
                  <a:pt x="8375375" y="658008"/>
                  <a:pt x="8372131" y="650943"/>
                  <a:pt x="8362958" y="629680"/>
                </a:cubicBezTo>
                <a:cubicBezTo>
                  <a:pt x="8357888" y="644544"/>
                  <a:pt x="8357134" y="647990"/>
                  <a:pt x="8349400" y="665347"/>
                </a:cubicBezTo>
                <a:cubicBezTo>
                  <a:pt x="8290089" y="800623"/>
                  <a:pt x="8115853" y="864497"/>
                  <a:pt x="7986587" y="876300"/>
                </a:cubicBezTo>
                <a:cubicBezTo>
                  <a:pt x="7868679" y="871437"/>
                  <a:pt x="7702937" y="829940"/>
                  <a:pt x="7634808" y="683124"/>
                </a:cubicBezTo>
                <a:cubicBezTo>
                  <a:pt x="7630298" y="668714"/>
                  <a:pt x="7619519" y="650891"/>
                  <a:pt x="7606722" y="629680"/>
                </a:cubicBezTo>
                <a:cubicBezTo>
                  <a:pt x="7603105" y="638724"/>
                  <a:pt x="7598154" y="647663"/>
                  <a:pt x="7593164" y="665347"/>
                </a:cubicBezTo>
                <a:cubicBezTo>
                  <a:pt x="7547145" y="815338"/>
                  <a:pt x="7367704" y="859202"/>
                  <a:pt x="7230351" y="876300"/>
                </a:cubicBezTo>
                <a:cubicBezTo>
                  <a:pt x="7058516" y="884568"/>
                  <a:pt x="6952123" y="766412"/>
                  <a:pt x="6878572" y="683124"/>
                </a:cubicBezTo>
                <a:cubicBezTo>
                  <a:pt x="6868789" y="659002"/>
                  <a:pt x="6855681" y="641662"/>
                  <a:pt x="6850486" y="629680"/>
                </a:cubicBezTo>
                <a:cubicBezTo>
                  <a:pt x="6843599" y="643709"/>
                  <a:pt x="6839760" y="655010"/>
                  <a:pt x="6836928" y="665347"/>
                </a:cubicBezTo>
                <a:cubicBezTo>
                  <a:pt x="6758710" y="802404"/>
                  <a:pt x="6647148" y="884954"/>
                  <a:pt x="6474115" y="876300"/>
                </a:cubicBezTo>
                <a:cubicBezTo>
                  <a:pt x="6319352" y="878914"/>
                  <a:pt x="6185118" y="778398"/>
                  <a:pt x="6122336" y="683124"/>
                </a:cubicBezTo>
                <a:cubicBezTo>
                  <a:pt x="6113561" y="665971"/>
                  <a:pt x="6107139" y="650649"/>
                  <a:pt x="6094250" y="629680"/>
                </a:cubicBezTo>
                <a:cubicBezTo>
                  <a:pt x="6090218" y="643842"/>
                  <a:pt x="6085401" y="655619"/>
                  <a:pt x="6080693" y="665347"/>
                </a:cubicBezTo>
                <a:cubicBezTo>
                  <a:pt x="5999486" y="785197"/>
                  <a:pt x="5842147" y="865682"/>
                  <a:pt x="5717880" y="876300"/>
                </a:cubicBezTo>
                <a:cubicBezTo>
                  <a:pt x="5598495" y="872441"/>
                  <a:pt x="5435596" y="800265"/>
                  <a:pt x="5366102" y="683124"/>
                </a:cubicBezTo>
                <a:cubicBezTo>
                  <a:pt x="5352243" y="662931"/>
                  <a:pt x="5348796" y="656183"/>
                  <a:pt x="5338016" y="629680"/>
                </a:cubicBezTo>
                <a:cubicBezTo>
                  <a:pt x="5332211" y="643045"/>
                  <a:pt x="5331465" y="651390"/>
                  <a:pt x="5324458" y="665347"/>
                </a:cubicBezTo>
                <a:cubicBezTo>
                  <a:pt x="5250769" y="763645"/>
                  <a:pt x="5141007" y="869936"/>
                  <a:pt x="4961644" y="876300"/>
                </a:cubicBezTo>
                <a:cubicBezTo>
                  <a:pt x="4798758" y="884880"/>
                  <a:pt x="4674179" y="809150"/>
                  <a:pt x="4609866" y="683124"/>
                </a:cubicBezTo>
                <a:cubicBezTo>
                  <a:pt x="4597818" y="657435"/>
                  <a:pt x="4592295" y="649067"/>
                  <a:pt x="4581780" y="629680"/>
                </a:cubicBezTo>
                <a:cubicBezTo>
                  <a:pt x="4575335" y="643885"/>
                  <a:pt x="4572508" y="656926"/>
                  <a:pt x="4568222" y="665347"/>
                </a:cubicBezTo>
                <a:cubicBezTo>
                  <a:pt x="4466919" y="792369"/>
                  <a:pt x="4332701" y="865237"/>
                  <a:pt x="4205411" y="876300"/>
                </a:cubicBezTo>
                <a:cubicBezTo>
                  <a:pt x="4070367" y="866201"/>
                  <a:pt x="3947237" y="782992"/>
                  <a:pt x="3853630" y="683124"/>
                </a:cubicBezTo>
                <a:cubicBezTo>
                  <a:pt x="3845575" y="672849"/>
                  <a:pt x="3837175" y="657443"/>
                  <a:pt x="3825545" y="629680"/>
                </a:cubicBezTo>
                <a:cubicBezTo>
                  <a:pt x="3820105" y="647229"/>
                  <a:pt x="3814348" y="657571"/>
                  <a:pt x="3811986" y="665347"/>
                </a:cubicBezTo>
                <a:cubicBezTo>
                  <a:pt x="3772070" y="780965"/>
                  <a:pt x="3585704" y="872560"/>
                  <a:pt x="3449172" y="876300"/>
                </a:cubicBezTo>
                <a:cubicBezTo>
                  <a:pt x="3314980" y="892638"/>
                  <a:pt x="3177805" y="799304"/>
                  <a:pt x="3097394" y="683124"/>
                </a:cubicBezTo>
                <a:cubicBezTo>
                  <a:pt x="3091927" y="670123"/>
                  <a:pt x="3077289" y="650775"/>
                  <a:pt x="3069309" y="629680"/>
                </a:cubicBezTo>
                <a:cubicBezTo>
                  <a:pt x="3061880" y="643931"/>
                  <a:pt x="3063215" y="647992"/>
                  <a:pt x="3055751" y="665347"/>
                </a:cubicBezTo>
                <a:cubicBezTo>
                  <a:pt x="2979278" y="781772"/>
                  <a:pt x="2845479" y="847221"/>
                  <a:pt x="2692937" y="876300"/>
                </a:cubicBezTo>
                <a:cubicBezTo>
                  <a:pt x="2566300" y="857145"/>
                  <a:pt x="2407250" y="820084"/>
                  <a:pt x="2341159" y="683124"/>
                </a:cubicBezTo>
                <a:cubicBezTo>
                  <a:pt x="2329098" y="662370"/>
                  <a:pt x="2321735" y="644054"/>
                  <a:pt x="2313073" y="629680"/>
                </a:cubicBezTo>
                <a:cubicBezTo>
                  <a:pt x="2307713" y="641428"/>
                  <a:pt x="2305401" y="650009"/>
                  <a:pt x="2299515" y="665347"/>
                </a:cubicBezTo>
                <a:cubicBezTo>
                  <a:pt x="2241268" y="794361"/>
                  <a:pt x="2086462" y="911962"/>
                  <a:pt x="1936700" y="876300"/>
                </a:cubicBezTo>
                <a:cubicBezTo>
                  <a:pt x="1801239" y="884607"/>
                  <a:pt x="1654568" y="801953"/>
                  <a:pt x="1584922" y="683124"/>
                </a:cubicBezTo>
                <a:cubicBezTo>
                  <a:pt x="1573501" y="657873"/>
                  <a:pt x="1561084" y="641482"/>
                  <a:pt x="1556836" y="629680"/>
                </a:cubicBezTo>
                <a:cubicBezTo>
                  <a:pt x="1552107" y="637302"/>
                  <a:pt x="1546744" y="654095"/>
                  <a:pt x="1543278" y="665347"/>
                </a:cubicBezTo>
                <a:cubicBezTo>
                  <a:pt x="1497999" y="792959"/>
                  <a:pt x="1317274" y="885594"/>
                  <a:pt x="1180465" y="876300"/>
                </a:cubicBezTo>
                <a:cubicBezTo>
                  <a:pt x="1068386" y="874253"/>
                  <a:pt x="899292" y="803005"/>
                  <a:pt x="828687" y="683124"/>
                </a:cubicBezTo>
                <a:cubicBezTo>
                  <a:pt x="816416" y="656482"/>
                  <a:pt x="809784" y="643551"/>
                  <a:pt x="800600" y="629680"/>
                </a:cubicBezTo>
                <a:cubicBezTo>
                  <a:pt x="797585" y="637414"/>
                  <a:pt x="792344" y="655543"/>
                  <a:pt x="787043" y="665347"/>
                </a:cubicBezTo>
                <a:cubicBezTo>
                  <a:pt x="702976" y="771447"/>
                  <a:pt x="577461" y="882845"/>
                  <a:pt x="424229" y="876300"/>
                </a:cubicBezTo>
                <a:cubicBezTo>
                  <a:pt x="188196" y="895391"/>
                  <a:pt x="47722" y="733048"/>
                  <a:pt x="8619" y="526453"/>
                </a:cubicBezTo>
                <a:cubicBezTo>
                  <a:pt x="6751" y="504520"/>
                  <a:pt x="8412" y="490994"/>
                  <a:pt x="1859" y="457201"/>
                </a:cubicBezTo>
                <a:cubicBezTo>
                  <a:pt x="1443" y="457120"/>
                  <a:pt x="531" y="457145"/>
                  <a:pt x="0" y="457201"/>
                </a:cubicBezTo>
                <a:cubicBezTo>
                  <a:pt x="-612" y="450007"/>
                  <a:pt x="-233" y="442051"/>
                  <a:pt x="0" y="438150"/>
                </a:cubicBezTo>
                <a:cubicBezTo>
                  <a:pt x="-16914" y="248299"/>
                  <a:pt x="9755" y="185877"/>
                  <a:pt x="0" y="1"/>
                </a:cubicBezTo>
                <a:cubicBezTo>
                  <a:pt x="141778" y="6918"/>
                  <a:pt x="272052" y="-2090"/>
                  <a:pt x="424220" y="1"/>
                </a:cubicBezTo>
                <a:cubicBezTo>
                  <a:pt x="424223" y="1"/>
                  <a:pt x="424226" y="0"/>
                  <a:pt x="424229" y="0"/>
                </a:cubicBezTo>
                <a:cubicBezTo>
                  <a:pt x="424231" y="0"/>
                  <a:pt x="424236" y="1"/>
                  <a:pt x="424239" y="1"/>
                </a:cubicBezTo>
                <a:cubicBezTo>
                  <a:pt x="523273" y="-11878"/>
                  <a:pt x="627269" y="-5039"/>
                  <a:pt x="802348" y="1"/>
                </a:cubicBezTo>
                <a:cubicBezTo>
                  <a:pt x="977427" y="5041"/>
                  <a:pt x="1017031" y="102"/>
                  <a:pt x="1180456" y="1"/>
                </a:cubicBezTo>
                <a:cubicBezTo>
                  <a:pt x="1180459" y="0"/>
                  <a:pt x="1180463" y="1"/>
                  <a:pt x="1180465" y="0"/>
                </a:cubicBezTo>
                <a:cubicBezTo>
                  <a:pt x="1180467" y="-1"/>
                  <a:pt x="1180472" y="0"/>
                  <a:pt x="1180475" y="1"/>
                </a:cubicBezTo>
                <a:cubicBezTo>
                  <a:pt x="1269116" y="-7653"/>
                  <a:pt x="1377509" y="-6005"/>
                  <a:pt x="1543459" y="1"/>
                </a:cubicBezTo>
                <a:cubicBezTo>
                  <a:pt x="1709409" y="6007"/>
                  <a:pt x="1792203" y="-14462"/>
                  <a:pt x="1936691" y="1"/>
                </a:cubicBezTo>
                <a:cubicBezTo>
                  <a:pt x="1936693" y="1"/>
                  <a:pt x="1936697" y="0"/>
                  <a:pt x="1936700" y="0"/>
                </a:cubicBezTo>
                <a:cubicBezTo>
                  <a:pt x="1936704" y="0"/>
                  <a:pt x="1936707" y="0"/>
                  <a:pt x="1936711" y="1"/>
                </a:cubicBezTo>
                <a:cubicBezTo>
                  <a:pt x="2103184" y="-3618"/>
                  <a:pt x="2213547" y="15958"/>
                  <a:pt x="2322381" y="1"/>
                </a:cubicBezTo>
                <a:cubicBezTo>
                  <a:pt x="2431215" y="-15956"/>
                  <a:pt x="2575587" y="9328"/>
                  <a:pt x="2692927" y="1"/>
                </a:cubicBezTo>
                <a:cubicBezTo>
                  <a:pt x="2692931" y="2"/>
                  <a:pt x="2692934" y="0"/>
                  <a:pt x="2692937" y="0"/>
                </a:cubicBezTo>
                <a:cubicBezTo>
                  <a:pt x="2692941" y="0"/>
                  <a:pt x="2692944" y="1"/>
                  <a:pt x="2692947" y="1"/>
                </a:cubicBezTo>
                <a:cubicBezTo>
                  <a:pt x="2846932" y="-11929"/>
                  <a:pt x="2929100" y="3060"/>
                  <a:pt x="3048369" y="1"/>
                </a:cubicBezTo>
                <a:cubicBezTo>
                  <a:pt x="3167638" y="-3058"/>
                  <a:pt x="3305464" y="-8567"/>
                  <a:pt x="3449163" y="1"/>
                </a:cubicBezTo>
                <a:cubicBezTo>
                  <a:pt x="3449166" y="0"/>
                  <a:pt x="3449170" y="0"/>
                  <a:pt x="3449172" y="0"/>
                </a:cubicBezTo>
                <a:cubicBezTo>
                  <a:pt x="3449176" y="0"/>
                  <a:pt x="3449179" y="1"/>
                  <a:pt x="3449183" y="1"/>
                </a:cubicBezTo>
                <a:cubicBezTo>
                  <a:pt x="3612857" y="-7688"/>
                  <a:pt x="3659228" y="5419"/>
                  <a:pt x="3834855" y="1"/>
                </a:cubicBezTo>
                <a:cubicBezTo>
                  <a:pt x="4010482" y="-5417"/>
                  <a:pt x="4050733" y="5699"/>
                  <a:pt x="4205402" y="1"/>
                </a:cubicBezTo>
                <a:cubicBezTo>
                  <a:pt x="4205404" y="0"/>
                  <a:pt x="4205409" y="-1"/>
                  <a:pt x="4205411" y="0"/>
                </a:cubicBezTo>
                <a:cubicBezTo>
                  <a:pt x="4205415" y="-1"/>
                  <a:pt x="4205417" y="0"/>
                  <a:pt x="4205422" y="1"/>
                </a:cubicBezTo>
                <a:cubicBezTo>
                  <a:pt x="4341820" y="1997"/>
                  <a:pt x="4443798" y="1718"/>
                  <a:pt x="4560841" y="1"/>
                </a:cubicBezTo>
                <a:cubicBezTo>
                  <a:pt x="4677884" y="-1716"/>
                  <a:pt x="4859874" y="-4167"/>
                  <a:pt x="4961633" y="1"/>
                </a:cubicBezTo>
                <a:cubicBezTo>
                  <a:pt x="4961637" y="2"/>
                  <a:pt x="4961640" y="1"/>
                  <a:pt x="4961644" y="0"/>
                </a:cubicBezTo>
                <a:cubicBezTo>
                  <a:pt x="4961648" y="2"/>
                  <a:pt x="4961650" y="0"/>
                  <a:pt x="4961654" y="1"/>
                </a:cubicBezTo>
                <a:cubicBezTo>
                  <a:pt x="5079398" y="-9743"/>
                  <a:pt x="5221701" y="-863"/>
                  <a:pt x="5317075" y="1"/>
                </a:cubicBezTo>
                <a:cubicBezTo>
                  <a:pt x="5412449" y="865"/>
                  <a:pt x="5599737" y="-3098"/>
                  <a:pt x="5717869" y="1"/>
                </a:cubicBezTo>
                <a:cubicBezTo>
                  <a:pt x="5717873" y="1"/>
                  <a:pt x="5717876" y="0"/>
                  <a:pt x="5717880" y="0"/>
                </a:cubicBezTo>
                <a:cubicBezTo>
                  <a:pt x="5717883" y="1"/>
                  <a:pt x="5717886" y="2"/>
                  <a:pt x="5717890" y="1"/>
                </a:cubicBezTo>
                <a:cubicBezTo>
                  <a:pt x="5860884" y="-5857"/>
                  <a:pt x="5981117" y="8143"/>
                  <a:pt x="6073311" y="1"/>
                </a:cubicBezTo>
                <a:cubicBezTo>
                  <a:pt x="6165505" y="-8141"/>
                  <a:pt x="6325774" y="-12979"/>
                  <a:pt x="6474104" y="1"/>
                </a:cubicBezTo>
                <a:cubicBezTo>
                  <a:pt x="6474109" y="0"/>
                  <a:pt x="6474111" y="-1"/>
                  <a:pt x="6474115" y="0"/>
                </a:cubicBezTo>
                <a:cubicBezTo>
                  <a:pt x="6474119" y="1"/>
                  <a:pt x="6474121" y="0"/>
                  <a:pt x="6474125" y="1"/>
                </a:cubicBezTo>
                <a:cubicBezTo>
                  <a:pt x="6549420" y="-12416"/>
                  <a:pt x="6719303" y="-5481"/>
                  <a:pt x="6829546" y="1"/>
                </a:cubicBezTo>
                <a:cubicBezTo>
                  <a:pt x="6939789" y="5483"/>
                  <a:pt x="7109782" y="-14225"/>
                  <a:pt x="7230340" y="1"/>
                </a:cubicBezTo>
                <a:cubicBezTo>
                  <a:pt x="7230344" y="1"/>
                  <a:pt x="7230349" y="-1"/>
                  <a:pt x="7230351" y="0"/>
                </a:cubicBezTo>
                <a:cubicBezTo>
                  <a:pt x="7230355" y="0"/>
                  <a:pt x="7230358" y="0"/>
                  <a:pt x="7230361" y="1"/>
                </a:cubicBezTo>
                <a:cubicBezTo>
                  <a:pt x="7377329" y="-3554"/>
                  <a:pt x="7516712" y="10326"/>
                  <a:pt x="7616031" y="1"/>
                </a:cubicBezTo>
                <a:cubicBezTo>
                  <a:pt x="7715350" y="-10324"/>
                  <a:pt x="7810189" y="-17235"/>
                  <a:pt x="7986576" y="1"/>
                </a:cubicBezTo>
                <a:cubicBezTo>
                  <a:pt x="7986579" y="0"/>
                  <a:pt x="7986583" y="0"/>
                  <a:pt x="7986587" y="0"/>
                </a:cubicBezTo>
                <a:cubicBezTo>
                  <a:pt x="7986590" y="0"/>
                  <a:pt x="7986595" y="2"/>
                  <a:pt x="7986598" y="1"/>
                </a:cubicBezTo>
                <a:cubicBezTo>
                  <a:pt x="8119714" y="750"/>
                  <a:pt x="8212140" y="-105"/>
                  <a:pt x="8349581" y="1"/>
                </a:cubicBezTo>
                <a:cubicBezTo>
                  <a:pt x="8487022" y="107"/>
                  <a:pt x="8663066" y="11943"/>
                  <a:pt x="8742812" y="1"/>
                </a:cubicBezTo>
                <a:cubicBezTo>
                  <a:pt x="8742817" y="0"/>
                  <a:pt x="8742821" y="-1"/>
                  <a:pt x="8742823" y="0"/>
                </a:cubicBezTo>
                <a:cubicBezTo>
                  <a:pt x="8742826" y="0"/>
                  <a:pt x="8742828" y="1"/>
                  <a:pt x="8742833" y="1"/>
                </a:cubicBezTo>
                <a:cubicBezTo>
                  <a:pt x="8927570" y="15119"/>
                  <a:pt x="8949876" y="8327"/>
                  <a:pt x="9120941" y="1"/>
                </a:cubicBezTo>
                <a:cubicBezTo>
                  <a:pt x="9292006" y="-8325"/>
                  <a:pt x="9411741" y="-694"/>
                  <a:pt x="9499048" y="1"/>
                </a:cubicBezTo>
                <a:cubicBezTo>
                  <a:pt x="9499052" y="1"/>
                  <a:pt x="9499055" y="1"/>
                  <a:pt x="9499059" y="0"/>
                </a:cubicBezTo>
                <a:cubicBezTo>
                  <a:pt x="9499063" y="1"/>
                  <a:pt x="9499067" y="1"/>
                  <a:pt x="9499070" y="1"/>
                </a:cubicBezTo>
                <a:cubicBezTo>
                  <a:pt x="9647332" y="-9167"/>
                  <a:pt x="9783123" y="5440"/>
                  <a:pt x="9877177" y="1"/>
                </a:cubicBezTo>
                <a:cubicBezTo>
                  <a:pt x="9971231" y="-5438"/>
                  <a:pt x="10157877" y="-16926"/>
                  <a:pt x="10255283" y="1"/>
                </a:cubicBezTo>
                <a:cubicBezTo>
                  <a:pt x="10255285" y="1"/>
                  <a:pt x="10255291" y="0"/>
                  <a:pt x="10255295" y="0"/>
                </a:cubicBezTo>
                <a:cubicBezTo>
                  <a:pt x="10255298" y="0"/>
                  <a:pt x="10255302" y="1"/>
                  <a:pt x="10255306" y="1"/>
                </a:cubicBezTo>
                <a:cubicBezTo>
                  <a:pt x="10374439" y="3890"/>
                  <a:pt x="10469116" y="5483"/>
                  <a:pt x="10610726" y="1"/>
                </a:cubicBezTo>
                <a:cubicBezTo>
                  <a:pt x="10752336" y="-5481"/>
                  <a:pt x="10837957" y="2786"/>
                  <a:pt x="11011519" y="1"/>
                </a:cubicBezTo>
                <a:cubicBezTo>
                  <a:pt x="11011524" y="1"/>
                  <a:pt x="11011528" y="-2"/>
                  <a:pt x="11011531" y="0"/>
                </a:cubicBezTo>
                <a:cubicBezTo>
                  <a:pt x="11011534" y="-1"/>
                  <a:pt x="11011539" y="1"/>
                  <a:pt x="11011542" y="1"/>
                </a:cubicBezTo>
                <a:cubicBezTo>
                  <a:pt x="11188320" y="-293"/>
                  <a:pt x="11203273" y="5247"/>
                  <a:pt x="11389649" y="1"/>
                </a:cubicBezTo>
                <a:cubicBezTo>
                  <a:pt x="11576025" y="-5245"/>
                  <a:pt x="11669915" y="8775"/>
                  <a:pt x="11767755" y="1"/>
                </a:cubicBezTo>
                <a:cubicBezTo>
                  <a:pt x="11767760" y="2"/>
                  <a:pt x="11767762" y="0"/>
                  <a:pt x="11767767" y="0"/>
                </a:cubicBezTo>
                <a:close/>
              </a:path>
              <a:path w="12191997" h="876300" stroke="0" extrusionOk="0">
                <a:moveTo>
                  <a:pt x="11767767" y="0"/>
                </a:moveTo>
                <a:cubicBezTo>
                  <a:pt x="11767769" y="-1"/>
                  <a:pt x="11767773" y="1"/>
                  <a:pt x="11767778" y="1"/>
                </a:cubicBezTo>
                <a:cubicBezTo>
                  <a:pt x="11863307" y="20146"/>
                  <a:pt x="12090493" y="7901"/>
                  <a:pt x="12182774" y="1"/>
                </a:cubicBezTo>
                <a:cubicBezTo>
                  <a:pt x="12173000" y="133360"/>
                  <a:pt x="12188980" y="176602"/>
                  <a:pt x="12182774" y="347839"/>
                </a:cubicBezTo>
                <a:cubicBezTo>
                  <a:pt x="12182916" y="348504"/>
                  <a:pt x="12183117" y="348992"/>
                  <a:pt x="12183377" y="349847"/>
                </a:cubicBezTo>
                <a:cubicBezTo>
                  <a:pt x="12183313" y="374622"/>
                  <a:pt x="12195133" y="402799"/>
                  <a:pt x="12191997" y="438150"/>
                </a:cubicBezTo>
                <a:cubicBezTo>
                  <a:pt x="12170700" y="698850"/>
                  <a:pt x="12026213" y="880605"/>
                  <a:pt x="11767767" y="876300"/>
                </a:cubicBezTo>
                <a:cubicBezTo>
                  <a:pt x="11603823" y="905262"/>
                  <a:pt x="11474174" y="778735"/>
                  <a:pt x="11415988" y="683124"/>
                </a:cubicBezTo>
                <a:cubicBezTo>
                  <a:pt x="11410412" y="668519"/>
                  <a:pt x="11395211" y="639584"/>
                  <a:pt x="11387902" y="629680"/>
                </a:cubicBezTo>
                <a:cubicBezTo>
                  <a:pt x="11380297" y="647061"/>
                  <a:pt x="11379391" y="654322"/>
                  <a:pt x="11374344" y="665347"/>
                </a:cubicBezTo>
                <a:cubicBezTo>
                  <a:pt x="11317228" y="780670"/>
                  <a:pt x="11141060" y="870101"/>
                  <a:pt x="11011531" y="876300"/>
                </a:cubicBezTo>
                <a:cubicBezTo>
                  <a:pt x="10873313" y="866098"/>
                  <a:pt x="10715849" y="791887"/>
                  <a:pt x="10659752" y="683124"/>
                </a:cubicBezTo>
                <a:cubicBezTo>
                  <a:pt x="10652822" y="664809"/>
                  <a:pt x="10645026" y="653589"/>
                  <a:pt x="10631666" y="629680"/>
                </a:cubicBezTo>
                <a:cubicBezTo>
                  <a:pt x="10625746" y="646631"/>
                  <a:pt x="10622724" y="649990"/>
                  <a:pt x="10618108" y="665347"/>
                </a:cubicBezTo>
                <a:cubicBezTo>
                  <a:pt x="10559114" y="788687"/>
                  <a:pt x="10437208" y="880874"/>
                  <a:pt x="10255295" y="876300"/>
                </a:cubicBezTo>
                <a:cubicBezTo>
                  <a:pt x="10103887" y="876505"/>
                  <a:pt x="9986889" y="786810"/>
                  <a:pt x="9903516" y="683124"/>
                </a:cubicBezTo>
                <a:cubicBezTo>
                  <a:pt x="9895751" y="667255"/>
                  <a:pt x="9883935" y="642800"/>
                  <a:pt x="9875430" y="629680"/>
                </a:cubicBezTo>
                <a:cubicBezTo>
                  <a:pt x="9872195" y="636668"/>
                  <a:pt x="9868776" y="650547"/>
                  <a:pt x="9861872" y="665347"/>
                </a:cubicBezTo>
                <a:cubicBezTo>
                  <a:pt x="9817171" y="798012"/>
                  <a:pt x="9638180" y="894541"/>
                  <a:pt x="9499059" y="876300"/>
                </a:cubicBezTo>
                <a:cubicBezTo>
                  <a:pt x="9357103" y="862522"/>
                  <a:pt x="9230258" y="806960"/>
                  <a:pt x="9147280" y="683124"/>
                </a:cubicBezTo>
                <a:cubicBezTo>
                  <a:pt x="9138015" y="661407"/>
                  <a:pt x="9131038" y="656366"/>
                  <a:pt x="9119194" y="629680"/>
                </a:cubicBezTo>
                <a:cubicBezTo>
                  <a:pt x="9112024" y="645085"/>
                  <a:pt x="9110486" y="654466"/>
                  <a:pt x="9105636" y="665347"/>
                </a:cubicBezTo>
                <a:cubicBezTo>
                  <a:pt x="9048654" y="806172"/>
                  <a:pt x="8876234" y="869332"/>
                  <a:pt x="8742823" y="876300"/>
                </a:cubicBezTo>
                <a:cubicBezTo>
                  <a:pt x="8588674" y="884107"/>
                  <a:pt x="8453825" y="828471"/>
                  <a:pt x="8391044" y="683124"/>
                </a:cubicBezTo>
                <a:cubicBezTo>
                  <a:pt x="8385944" y="671784"/>
                  <a:pt x="8371785" y="647598"/>
                  <a:pt x="8362958" y="629680"/>
                </a:cubicBezTo>
                <a:cubicBezTo>
                  <a:pt x="8357988" y="646745"/>
                  <a:pt x="8353514" y="658265"/>
                  <a:pt x="8349400" y="665347"/>
                </a:cubicBezTo>
                <a:cubicBezTo>
                  <a:pt x="8265057" y="791498"/>
                  <a:pt x="8155136" y="880529"/>
                  <a:pt x="7986587" y="876300"/>
                </a:cubicBezTo>
                <a:cubicBezTo>
                  <a:pt x="7848128" y="874189"/>
                  <a:pt x="7706171" y="833442"/>
                  <a:pt x="7634808" y="683124"/>
                </a:cubicBezTo>
                <a:cubicBezTo>
                  <a:pt x="7622680" y="659599"/>
                  <a:pt x="7615950" y="653310"/>
                  <a:pt x="7606722" y="629680"/>
                </a:cubicBezTo>
                <a:cubicBezTo>
                  <a:pt x="7600938" y="641423"/>
                  <a:pt x="7595170" y="654938"/>
                  <a:pt x="7593164" y="665347"/>
                </a:cubicBezTo>
                <a:cubicBezTo>
                  <a:pt x="7531852" y="805570"/>
                  <a:pt x="7379200" y="902822"/>
                  <a:pt x="7230351" y="876300"/>
                </a:cubicBezTo>
                <a:cubicBezTo>
                  <a:pt x="7089903" y="891691"/>
                  <a:pt x="6958249" y="801273"/>
                  <a:pt x="6878572" y="683124"/>
                </a:cubicBezTo>
                <a:cubicBezTo>
                  <a:pt x="6865892" y="663404"/>
                  <a:pt x="6861565" y="652226"/>
                  <a:pt x="6850486" y="629680"/>
                </a:cubicBezTo>
                <a:cubicBezTo>
                  <a:pt x="6843747" y="643693"/>
                  <a:pt x="6840857" y="650846"/>
                  <a:pt x="6836928" y="665347"/>
                </a:cubicBezTo>
                <a:cubicBezTo>
                  <a:pt x="6773878" y="772695"/>
                  <a:pt x="6612641" y="897575"/>
                  <a:pt x="6474115" y="876300"/>
                </a:cubicBezTo>
                <a:cubicBezTo>
                  <a:pt x="6328234" y="901555"/>
                  <a:pt x="6213108" y="786631"/>
                  <a:pt x="6122336" y="683124"/>
                </a:cubicBezTo>
                <a:cubicBezTo>
                  <a:pt x="6112062" y="667380"/>
                  <a:pt x="6103785" y="648154"/>
                  <a:pt x="6094250" y="629680"/>
                </a:cubicBezTo>
                <a:cubicBezTo>
                  <a:pt x="6090973" y="642868"/>
                  <a:pt x="6086121" y="648908"/>
                  <a:pt x="6080693" y="665347"/>
                </a:cubicBezTo>
                <a:cubicBezTo>
                  <a:pt x="5988248" y="759752"/>
                  <a:pt x="5874947" y="846890"/>
                  <a:pt x="5717880" y="876300"/>
                </a:cubicBezTo>
                <a:cubicBezTo>
                  <a:pt x="5575902" y="885812"/>
                  <a:pt x="5440918" y="805484"/>
                  <a:pt x="5366102" y="683124"/>
                </a:cubicBezTo>
                <a:cubicBezTo>
                  <a:pt x="5359389" y="667962"/>
                  <a:pt x="5351422" y="649186"/>
                  <a:pt x="5338016" y="629680"/>
                </a:cubicBezTo>
                <a:cubicBezTo>
                  <a:pt x="5333706" y="637053"/>
                  <a:pt x="5329420" y="650690"/>
                  <a:pt x="5324458" y="665347"/>
                </a:cubicBezTo>
                <a:cubicBezTo>
                  <a:pt x="5250568" y="776809"/>
                  <a:pt x="5102881" y="853139"/>
                  <a:pt x="4961644" y="876300"/>
                </a:cubicBezTo>
                <a:cubicBezTo>
                  <a:pt x="4817249" y="880269"/>
                  <a:pt x="4710735" y="792738"/>
                  <a:pt x="4609866" y="683124"/>
                </a:cubicBezTo>
                <a:cubicBezTo>
                  <a:pt x="4601972" y="662858"/>
                  <a:pt x="4590127" y="641160"/>
                  <a:pt x="4581780" y="629680"/>
                </a:cubicBezTo>
                <a:cubicBezTo>
                  <a:pt x="4576041" y="642502"/>
                  <a:pt x="4572898" y="658083"/>
                  <a:pt x="4568222" y="665347"/>
                </a:cubicBezTo>
                <a:cubicBezTo>
                  <a:pt x="4498677" y="799274"/>
                  <a:pt x="4366413" y="876643"/>
                  <a:pt x="4205411" y="876300"/>
                </a:cubicBezTo>
                <a:cubicBezTo>
                  <a:pt x="4090230" y="882608"/>
                  <a:pt x="3899345" y="795996"/>
                  <a:pt x="3853630" y="683124"/>
                </a:cubicBezTo>
                <a:cubicBezTo>
                  <a:pt x="3840310" y="661537"/>
                  <a:pt x="3840065" y="653236"/>
                  <a:pt x="3825545" y="629680"/>
                </a:cubicBezTo>
                <a:cubicBezTo>
                  <a:pt x="3822153" y="638778"/>
                  <a:pt x="3814160" y="655292"/>
                  <a:pt x="3811986" y="665347"/>
                </a:cubicBezTo>
                <a:cubicBezTo>
                  <a:pt x="3727742" y="791162"/>
                  <a:pt x="3598711" y="883766"/>
                  <a:pt x="3449172" y="876300"/>
                </a:cubicBezTo>
                <a:cubicBezTo>
                  <a:pt x="3277311" y="882320"/>
                  <a:pt x="3168562" y="804432"/>
                  <a:pt x="3097394" y="683124"/>
                </a:cubicBezTo>
                <a:cubicBezTo>
                  <a:pt x="3090624" y="666858"/>
                  <a:pt x="3077072" y="639733"/>
                  <a:pt x="3069309" y="629680"/>
                </a:cubicBezTo>
                <a:cubicBezTo>
                  <a:pt x="3062388" y="645628"/>
                  <a:pt x="3062888" y="647991"/>
                  <a:pt x="3055751" y="665347"/>
                </a:cubicBezTo>
                <a:cubicBezTo>
                  <a:pt x="2993865" y="759762"/>
                  <a:pt x="2822968" y="864500"/>
                  <a:pt x="2692937" y="876300"/>
                </a:cubicBezTo>
                <a:cubicBezTo>
                  <a:pt x="2543159" y="874028"/>
                  <a:pt x="2420776" y="799947"/>
                  <a:pt x="2341159" y="683124"/>
                </a:cubicBezTo>
                <a:cubicBezTo>
                  <a:pt x="2327701" y="663193"/>
                  <a:pt x="2324905" y="651257"/>
                  <a:pt x="2313073" y="629680"/>
                </a:cubicBezTo>
                <a:cubicBezTo>
                  <a:pt x="2309499" y="641295"/>
                  <a:pt x="2306694" y="648759"/>
                  <a:pt x="2299515" y="665347"/>
                </a:cubicBezTo>
                <a:cubicBezTo>
                  <a:pt x="2206082" y="782883"/>
                  <a:pt x="2055149" y="876298"/>
                  <a:pt x="1936700" y="876300"/>
                </a:cubicBezTo>
                <a:cubicBezTo>
                  <a:pt x="1786943" y="891402"/>
                  <a:pt x="1666996" y="821111"/>
                  <a:pt x="1584922" y="683124"/>
                </a:cubicBezTo>
                <a:cubicBezTo>
                  <a:pt x="1572913" y="658062"/>
                  <a:pt x="1564315" y="645988"/>
                  <a:pt x="1556836" y="629680"/>
                </a:cubicBezTo>
                <a:cubicBezTo>
                  <a:pt x="1551775" y="638651"/>
                  <a:pt x="1547942" y="650764"/>
                  <a:pt x="1543278" y="665347"/>
                </a:cubicBezTo>
                <a:cubicBezTo>
                  <a:pt x="1459682" y="774537"/>
                  <a:pt x="1340471" y="878601"/>
                  <a:pt x="1180465" y="876300"/>
                </a:cubicBezTo>
                <a:cubicBezTo>
                  <a:pt x="1037325" y="877498"/>
                  <a:pt x="894821" y="793595"/>
                  <a:pt x="828687" y="683124"/>
                </a:cubicBezTo>
                <a:cubicBezTo>
                  <a:pt x="821258" y="670444"/>
                  <a:pt x="812994" y="648169"/>
                  <a:pt x="800600" y="629680"/>
                </a:cubicBezTo>
                <a:cubicBezTo>
                  <a:pt x="796589" y="645204"/>
                  <a:pt x="792778" y="649692"/>
                  <a:pt x="787043" y="665347"/>
                </a:cubicBezTo>
                <a:cubicBezTo>
                  <a:pt x="725981" y="814928"/>
                  <a:pt x="554320" y="895794"/>
                  <a:pt x="424229" y="876300"/>
                </a:cubicBezTo>
                <a:cubicBezTo>
                  <a:pt x="229217" y="910155"/>
                  <a:pt x="92754" y="724476"/>
                  <a:pt x="8619" y="526453"/>
                </a:cubicBezTo>
                <a:cubicBezTo>
                  <a:pt x="9440" y="502783"/>
                  <a:pt x="4996" y="491397"/>
                  <a:pt x="1859" y="457201"/>
                </a:cubicBezTo>
                <a:cubicBezTo>
                  <a:pt x="1192" y="457125"/>
                  <a:pt x="484" y="457138"/>
                  <a:pt x="0" y="457201"/>
                </a:cubicBezTo>
                <a:cubicBezTo>
                  <a:pt x="427" y="450225"/>
                  <a:pt x="729" y="444379"/>
                  <a:pt x="0" y="438150"/>
                </a:cubicBezTo>
                <a:cubicBezTo>
                  <a:pt x="-16179" y="337021"/>
                  <a:pt x="21793" y="197716"/>
                  <a:pt x="0" y="1"/>
                </a:cubicBezTo>
                <a:cubicBezTo>
                  <a:pt x="106621" y="-19475"/>
                  <a:pt x="218308" y="11931"/>
                  <a:pt x="424220" y="1"/>
                </a:cubicBezTo>
                <a:cubicBezTo>
                  <a:pt x="424223" y="2"/>
                  <a:pt x="424226" y="0"/>
                  <a:pt x="424229" y="0"/>
                </a:cubicBezTo>
                <a:cubicBezTo>
                  <a:pt x="424232" y="0"/>
                  <a:pt x="424235" y="1"/>
                  <a:pt x="424239" y="1"/>
                </a:cubicBezTo>
                <a:cubicBezTo>
                  <a:pt x="575029" y="14074"/>
                  <a:pt x="697593" y="3579"/>
                  <a:pt x="794785" y="1"/>
                </a:cubicBezTo>
                <a:cubicBezTo>
                  <a:pt x="891977" y="-3577"/>
                  <a:pt x="1068399" y="-12006"/>
                  <a:pt x="1180456" y="1"/>
                </a:cubicBezTo>
                <a:cubicBezTo>
                  <a:pt x="1180459" y="2"/>
                  <a:pt x="1180464" y="0"/>
                  <a:pt x="1180465" y="0"/>
                </a:cubicBezTo>
                <a:cubicBezTo>
                  <a:pt x="1180468" y="1"/>
                  <a:pt x="1180473" y="2"/>
                  <a:pt x="1180475" y="1"/>
                </a:cubicBezTo>
                <a:cubicBezTo>
                  <a:pt x="1350987" y="4505"/>
                  <a:pt x="1463676" y="-15119"/>
                  <a:pt x="1558583" y="1"/>
                </a:cubicBezTo>
                <a:cubicBezTo>
                  <a:pt x="1653490" y="15121"/>
                  <a:pt x="1783164" y="14899"/>
                  <a:pt x="1936691" y="1"/>
                </a:cubicBezTo>
                <a:cubicBezTo>
                  <a:pt x="1936695" y="1"/>
                  <a:pt x="1936698" y="1"/>
                  <a:pt x="1936700" y="0"/>
                </a:cubicBezTo>
                <a:cubicBezTo>
                  <a:pt x="1936705" y="0"/>
                  <a:pt x="1936708" y="2"/>
                  <a:pt x="1936711" y="1"/>
                </a:cubicBezTo>
                <a:cubicBezTo>
                  <a:pt x="2109726" y="12118"/>
                  <a:pt x="2154757" y="-11528"/>
                  <a:pt x="2322381" y="1"/>
                </a:cubicBezTo>
                <a:cubicBezTo>
                  <a:pt x="2490005" y="11530"/>
                  <a:pt x="2558448" y="7505"/>
                  <a:pt x="2692927" y="1"/>
                </a:cubicBezTo>
                <a:cubicBezTo>
                  <a:pt x="2692931" y="2"/>
                  <a:pt x="2692935" y="0"/>
                  <a:pt x="2692937" y="0"/>
                </a:cubicBezTo>
                <a:cubicBezTo>
                  <a:pt x="2692941" y="-1"/>
                  <a:pt x="2692944" y="-1"/>
                  <a:pt x="2692947" y="1"/>
                </a:cubicBezTo>
                <a:cubicBezTo>
                  <a:pt x="2837755" y="-17868"/>
                  <a:pt x="2983752" y="10784"/>
                  <a:pt x="3078617" y="1"/>
                </a:cubicBezTo>
                <a:cubicBezTo>
                  <a:pt x="3173482" y="-10782"/>
                  <a:pt x="3309832" y="-15043"/>
                  <a:pt x="3449163" y="1"/>
                </a:cubicBezTo>
                <a:cubicBezTo>
                  <a:pt x="3449165" y="1"/>
                  <a:pt x="3449170" y="-1"/>
                  <a:pt x="3449172" y="0"/>
                </a:cubicBezTo>
                <a:cubicBezTo>
                  <a:pt x="3449177" y="1"/>
                  <a:pt x="3449178" y="2"/>
                  <a:pt x="3449183" y="1"/>
                </a:cubicBezTo>
                <a:cubicBezTo>
                  <a:pt x="3621217" y="-707"/>
                  <a:pt x="3702153" y="8825"/>
                  <a:pt x="3812168" y="1"/>
                </a:cubicBezTo>
                <a:cubicBezTo>
                  <a:pt x="3922183" y="-8823"/>
                  <a:pt x="4027954" y="-910"/>
                  <a:pt x="4205402" y="1"/>
                </a:cubicBezTo>
                <a:cubicBezTo>
                  <a:pt x="4205405" y="1"/>
                  <a:pt x="4205408" y="1"/>
                  <a:pt x="4205411" y="0"/>
                </a:cubicBezTo>
                <a:cubicBezTo>
                  <a:pt x="4205416" y="-1"/>
                  <a:pt x="4205419" y="0"/>
                  <a:pt x="4205422" y="1"/>
                </a:cubicBezTo>
                <a:cubicBezTo>
                  <a:pt x="4317361" y="-14421"/>
                  <a:pt x="4404921" y="49"/>
                  <a:pt x="4598652" y="1"/>
                </a:cubicBezTo>
                <a:cubicBezTo>
                  <a:pt x="4792383" y="-47"/>
                  <a:pt x="4838976" y="12988"/>
                  <a:pt x="4961633" y="1"/>
                </a:cubicBezTo>
                <a:cubicBezTo>
                  <a:pt x="4961636" y="1"/>
                  <a:pt x="4961641" y="-1"/>
                  <a:pt x="4961644" y="0"/>
                </a:cubicBezTo>
                <a:cubicBezTo>
                  <a:pt x="4961647" y="-1"/>
                  <a:pt x="4961651" y="1"/>
                  <a:pt x="4961654" y="1"/>
                </a:cubicBezTo>
                <a:cubicBezTo>
                  <a:pt x="5112299" y="9775"/>
                  <a:pt x="5228462" y="7199"/>
                  <a:pt x="5324637" y="1"/>
                </a:cubicBezTo>
                <a:cubicBezTo>
                  <a:pt x="5420812" y="-7197"/>
                  <a:pt x="5533261" y="-7097"/>
                  <a:pt x="5717869" y="1"/>
                </a:cubicBezTo>
                <a:cubicBezTo>
                  <a:pt x="5717874" y="0"/>
                  <a:pt x="5717876" y="0"/>
                  <a:pt x="5717880" y="0"/>
                </a:cubicBezTo>
                <a:cubicBezTo>
                  <a:pt x="5717884" y="0"/>
                  <a:pt x="5717887" y="0"/>
                  <a:pt x="5717890" y="1"/>
                </a:cubicBezTo>
                <a:cubicBezTo>
                  <a:pt x="5809109" y="-184"/>
                  <a:pt x="5996047" y="5509"/>
                  <a:pt x="6073311" y="1"/>
                </a:cubicBezTo>
                <a:cubicBezTo>
                  <a:pt x="6150575" y="-5507"/>
                  <a:pt x="6360359" y="-3093"/>
                  <a:pt x="6474104" y="1"/>
                </a:cubicBezTo>
                <a:cubicBezTo>
                  <a:pt x="6474109" y="1"/>
                  <a:pt x="6474112" y="0"/>
                  <a:pt x="6474115" y="0"/>
                </a:cubicBezTo>
                <a:cubicBezTo>
                  <a:pt x="6474118" y="1"/>
                  <a:pt x="6474121" y="2"/>
                  <a:pt x="6474125" y="1"/>
                </a:cubicBezTo>
                <a:cubicBezTo>
                  <a:pt x="6624623" y="16534"/>
                  <a:pt x="6748828" y="17336"/>
                  <a:pt x="6837108" y="1"/>
                </a:cubicBezTo>
                <a:cubicBezTo>
                  <a:pt x="6925388" y="-17334"/>
                  <a:pt x="7057663" y="16129"/>
                  <a:pt x="7230340" y="1"/>
                </a:cubicBezTo>
                <a:cubicBezTo>
                  <a:pt x="7230344" y="1"/>
                  <a:pt x="7230347" y="-2"/>
                  <a:pt x="7230351" y="0"/>
                </a:cubicBezTo>
                <a:cubicBezTo>
                  <a:pt x="7230353" y="1"/>
                  <a:pt x="7230358" y="1"/>
                  <a:pt x="7230361" y="1"/>
                </a:cubicBezTo>
                <a:cubicBezTo>
                  <a:pt x="7355758" y="-11291"/>
                  <a:pt x="7445231" y="11642"/>
                  <a:pt x="7608469" y="1"/>
                </a:cubicBezTo>
                <a:cubicBezTo>
                  <a:pt x="7771707" y="-11640"/>
                  <a:pt x="7838459" y="-12938"/>
                  <a:pt x="7986576" y="1"/>
                </a:cubicBezTo>
                <a:cubicBezTo>
                  <a:pt x="7986579" y="-1"/>
                  <a:pt x="7986583" y="-1"/>
                  <a:pt x="7986587" y="0"/>
                </a:cubicBezTo>
                <a:cubicBezTo>
                  <a:pt x="7986590" y="0"/>
                  <a:pt x="7986594" y="2"/>
                  <a:pt x="7986598" y="1"/>
                </a:cubicBezTo>
                <a:cubicBezTo>
                  <a:pt x="8075706" y="1319"/>
                  <a:pt x="8247470" y="1150"/>
                  <a:pt x="8364705" y="1"/>
                </a:cubicBezTo>
                <a:cubicBezTo>
                  <a:pt x="8481940" y="-1148"/>
                  <a:pt x="8602851" y="-18709"/>
                  <a:pt x="8742812" y="1"/>
                </a:cubicBezTo>
                <a:cubicBezTo>
                  <a:pt x="8742817" y="1"/>
                  <a:pt x="8742819" y="-1"/>
                  <a:pt x="8742823" y="0"/>
                </a:cubicBezTo>
                <a:cubicBezTo>
                  <a:pt x="8742826" y="1"/>
                  <a:pt x="8742829" y="2"/>
                  <a:pt x="8742833" y="1"/>
                </a:cubicBezTo>
                <a:cubicBezTo>
                  <a:pt x="8911403" y="-9374"/>
                  <a:pt x="9022419" y="-5416"/>
                  <a:pt x="9113378" y="1"/>
                </a:cubicBezTo>
                <a:cubicBezTo>
                  <a:pt x="9204337" y="5418"/>
                  <a:pt x="9306849" y="-12711"/>
                  <a:pt x="9499048" y="1"/>
                </a:cubicBezTo>
                <a:cubicBezTo>
                  <a:pt x="9499053" y="1"/>
                  <a:pt x="9499054" y="1"/>
                  <a:pt x="9499059" y="0"/>
                </a:cubicBezTo>
                <a:cubicBezTo>
                  <a:pt x="9499061" y="0"/>
                  <a:pt x="9499066" y="0"/>
                  <a:pt x="9499070" y="1"/>
                </a:cubicBezTo>
                <a:cubicBezTo>
                  <a:pt x="9680352" y="4375"/>
                  <a:pt x="9786063" y="-14144"/>
                  <a:pt x="9862052" y="1"/>
                </a:cubicBezTo>
                <a:cubicBezTo>
                  <a:pt x="9938041" y="14146"/>
                  <a:pt x="10091595" y="-10348"/>
                  <a:pt x="10255283" y="1"/>
                </a:cubicBezTo>
                <a:cubicBezTo>
                  <a:pt x="10255287" y="1"/>
                  <a:pt x="10255291" y="0"/>
                  <a:pt x="10255295" y="0"/>
                </a:cubicBezTo>
                <a:cubicBezTo>
                  <a:pt x="10255296" y="0"/>
                  <a:pt x="10255303" y="2"/>
                  <a:pt x="10255306" y="1"/>
                </a:cubicBezTo>
                <a:cubicBezTo>
                  <a:pt x="10411382" y="8725"/>
                  <a:pt x="10460648" y="-7197"/>
                  <a:pt x="10633413" y="1"/>
                </a:cubicBezTo>
                <a:cubicBezTo>
                  <a:pt x="10806178" y="7199"/>
                  <a:pt x="10925987" y="-10151"/>
                  <a:pt x="11011519" y="1"/>
                </a:cubicBezTo>
                <a:cubicBezTo>
                  <a:pt x="11011523" y="2"/>
                  <a:pt x="11011528" y="-2"/>
                  <a:pt x="11011531" y="0"/>
                </a:cubicBezTo>
                <a:cubicBezTo>
                  <a:pt x="11011533" y="-1"/>
                  <a:pt x="11011540" y="0"/>
                  <a:pt x="11011542" y="1"/>
                </a:cubicBezTo>
                <a:cubicBezTo>
                  <a:pt x="11189716" y="8479"/>
                  <a:pt x="11240270" y="19048"/>
                  <a:pt x="11397211" y="1"/>
                </a:cubicBezTo>
                <a:cubicBezTo>
                  <a:pt x="11554152" y="-19046"/>
                  <a:pt x="11622447" y="13338"/>
                  <a:pt x="11767755" y="1"/>
                </a:cubicBezTo>
                <a:cubicBezTo>
                  <a:pt x="11767758" y="2"/>
                  <a:pt x="11767765" y="-1"/>
                  <a:pt x="11767767" y="0"/>
                </a:cubicBezTo>
                <a:close/>
              </a:path>
            </a:pathLst>
          </a:cu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257925"/>
            <a:ext cx="12192000" cy="600076"/>
          </a:xfrm>
          <a:custGeom>
            <a:avLst/>
            <a:gdLst>
              <a:gd name="connsiteX0" fmla="*/ 0 w 12192000"/>
              <a:gd name="connsiteY0" fmla="*/ 0 h 600076"/>
              <a:gd name="connsiteX1" fmla="*/ 311573 w 12192000"/>
              <a:gd name="connsiteY1" fmla="*/ 0 h 600076"/>
              <a:gd name="connsiteX2" fmla="*/ 1232747 w 12192000"/>
              <a:gd name="connsiteY2" fmla="*/ 0 h 600076"/>
              <a:gd name="connsiteX3" fmla="*/ 1910080 w 12192000"/>
              <a:gd name="connsiteY3" fmla="*/ 0 h 600076"/>
              <a:gd name="connsiteX4" fmla="*/ 2221653 w 12192000"/>
              <a:gd name="connsiteY4" fmla="*/ 0 h 600076"/>
              <a:gd name="connsiteX5" fmla="*/ 2898987 w 12192000"/>
              <a:gd name="connsiteY5" fmla="*/ 0 h 600076"/>
              <a:gd name="connsiteX6" fmla="*/ 3820160 w 12192000"/>
              <a:gd name="connsiteY6" fmla="*/ 0 h 600076"/>
              <a:gd name="connsiteX7" fmla="*/ 4375573 w 12192000"/>
              <a:gd name="connsiteY7" fmla="*/ 0 h 600076"/>
              <a:gd name="connsiteX8" fmla="*/ 4930987 w 12192000"/>
              <a:gd name="connsiteY8" fmla="*/ 0 h 600076"/>
              <a:gd name="connsiteX9" fmla="*/ 5608320 w 12192000"/>
              <a:gd name="connsiteY9" fmla="*/ 0 h 600076"/>
              <a:gd name="connsiteX10" fmla="*/ 6407573 w 12192000"/>
              <a:gd name="connsiteY10" fmla="*/ 0 h 600076"/>
              <a:gd name="connsiteX11" fmla="*/ 7206827 w 12192000"/>
              <a:gd name="connsiteY11" fmla="*/ 0 h 600076"/>
              <a:gd name="connsiteX12" fmla="*/ 8006080 w 12192000"/>
              <a:gd name="connsiteY12" fmla="*/ 0 h 600076"/>
              <a:gd name="connsiteX13" fmla="*/ 8927253 w 12192000"/>
              <a:gd name="connsiteY13" fmla="*/ 0 h 600076"/>
              <a:gd name="connsiteX14" fmla="*/ 9604587 w 12192000"/>
              <a:gd name="connsiteY14" fmla="*/ 0 h 600076"/>
              <a:gd name="connsiteX15" fmla="*/ 10403840 w 12192000"/>
              <a:gd name="connsiteY15" fmla="*/ 0 h 600076"/>
              <a:gd name="connsiteX16" fmla="*/ 11081173 w 12192000"/>
              <a:gd name="connsiteY16" fmla="*/ 0 h 600076"/>
              <a:gd name="connsiteX17" fmla="*/ 12192000 w 12192000"/>
              <a:gd name="connsiteY17" fmla="*/ 0 h 600076"/>
              <a:gd name="connsiteX18" fmla="*/ 12192000 w 12192000"/>
              <a:gd name="connsiteY18" fmla="*/ 600076 h 600076"/>
              <a:gd name="connsiteX19" fmla="*/ 11270827 w 12192000"/>
              <a:gd name="connsiteY19" fmla="*/ 600076 h 600076"/>
              <a:gd name="connsiteX20" fmla="*/ 10715413 w 12192000"/>
              <a:gd name="connsiteY20" fmla="*/ 600076 h 600076"/>
              <a:gd name="connsiteX21" fmla="*/ 10160000 w 12192000"/>
              <a:gd name="connsiteY21" fmla="*/ 600076 h 600076"/>
              <a:gd name="connsiteX22" fmla="*/ 9604587 w 12192000"/>
              <a:gd name="connsiteY22" fmla="*/ 600076 h 600076"/>
              <a:gd name="connsiteX23" fmla="*/ 8805333 w 12192000"/>
              <a:gd name="connsiteY23" fmla="*/ 600076 h 600076"/>
              <a:gd name="connsiteX24" fmla="*/ 8128000 w 12192000"/>
              <a:gd name="connsiteY24" fmla="*/ 600076 h 600076"/>
              <a:gd name="connsiteX25" fmla="*/ 7816427 w 12192000"/>
              <a:gd name="connsiteY25" fmla="*/ 600076 h 600076"/>
              <a:gd name="connsiteX26" fmla="*/ 7261013 w 12192000"/>
              <a:gd name="connsiteY26" fmla="*/ 600076 h 600076"/>
              <a:gd name="connsiteX27" fmla="*/ 6461760 w 12192000"/>
              <a:gd name="connsiteY27" fmla="*/ 600076 h 600076"/>
              <a:gd name="connsiteX28" fmla="*/ 6028267 w 12192000"/>
              <a:gd name="connsiteY28" fmla="*/ 600076 h 600076"/>
              <a:gd name="connsiteX29" fmla="*/ 5107093 w 12192000"/>
              <a:gd name="connsiteY29" fmla="*/ 600076 h 600076"/>
              <a:gd name="connsiteX30" fmla="*/ 4185920 w 12192000"/>
              <a:gd name="connsiteY30" fmla="*/ 600076 h 600076"/>
              <a:gd name="connsiteX31" fmla="*/ 3508587 w 12192000"/>
              <a:gd name="connsiteY31" fmla="*/ 600076 h 600076"/>
              <a:gd name="connsiteX32" fmla="*/ 2587413 w 12192000"/>
              <a:gd name="connsiteY32" fmla="*/ 600076 h 600076"/>
              <a:gd name="connsiteX33" fmla="*/ 1910080 w 12192000"/>
              <a:gd name="connsiteY33" fmla="*/ 600076 h 600076"/>
              <a:gd name="connsiteX34" fmla="*/ 1110827 w 12192000"/>
              <a:gd name="connsiteY34" fmla="*/ 600076 h 600076"/>
              <a:gd name="connsiteX35" fmla="*/ 799253 w 12192000"/>
              <a:gd name="connsiteY35" fmla="*/ 600076 h 600076"/>
              <a:gd name="connsiteX36" fmla="*/ 0 w 12192000"/>
              <a:gd name="connsiteY36" fmla="*/ 600076 h 600076"/>
              <a:gd name="connsiteX37" fmla="*/ 0 w 12192000"/>
              <a:gd name="connsiteY37" fmla="*/ 0 h 6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00076" fill="none" extrusionOk="0">
                <a:moveTo>
                  <a:pt x="0" y="0"/>
                </a:moveTo>
                <a:cubicBezTo>
                  <a:pt x="100166" y="4015"/>
                  <a:pt x="218899" y="-11321"/>
                  <a:pt x="311573" y="0"/>
                </a:cubicBezTo>
                <a:cubicBezTo>
                  <a:pt x="404247" y="11321"/>
                  <a:pt x="811646" y="-20642"/>
                  <a:pt x="1232747" y="0"/>
                </a:cubicBezTo>
                <a:cubicBezTo>
                  <a:pt x="1653848" y="20642"/>
                  <a:pt x="1625397" y="16271"/>
                  <a:pt x="1910080" y="0"/>
                </a:cubicBezTo>
                <a:cubicBezTo>
                  <a:pt x="2194763" y="-16271"/>
                  <a:pt x="2099864" y="-2376"/>
                  <a:pt x="2221653" y="0"/>
                </a:cubicBezTo>
                <a:cubicBezTo>
                  <a:pt x="2343442" y="2376"/>
                  <a:pt x="2660027" y="-29429"/>
                  <a:pt x="2898987" y="0"/>
                </a:cubicBezTo>
                <a:cubicBezTo>
                  <a:pt x="3137947" y="29429"/>
                  <a:pt x="3519776" y="18593"/>
                  <a:pt x="3820160" y="0"/>
                </a:cubicBezTo>
                <a:cubicBezTo>
                  <a:pt x="4120544" y="-18593"/>
                  <a:pt x="4100054" y="22845"/>
                  <a:pt x="4375573" y="0"/>
                </a:cubicBezTo>
                <a:cubicBezTo>
                  <a:pt x="4651092" y="-22845"/>
                  <a:pt x="4667185" y="8847"/>
                  <a:pt x="4930987" y="0"/>
                </a:cubicBezTo>
                <a:cubicBezTo>
                  <a:pt x="5194789" y="-8847"/>
                  <a:pt x="5370245" y="-18527"/>
                  <a:pt x="5608320" y="0"/>
                </a:cubicBezTo>
                <a:cubicBezTo>
                  <a:pt x="5846395" y="18527"/>
                  <a:pt x="6154714" y="18937"/>
                  <a:pt x="6407573" y="0"/>
                </a:cubicBezTo>
                <a:cubicBezTo>
                  <a:pt x="6660432" y="-18937"/>
                  <a:pt x="6856389" y="18406"/>
                  <a:pt x="7206827" y="0"/>
                </a:cubicBezTo>
                <a:cubicBezTo>
                  <a:pt x="7557265" y="-18406"/>
                  <a:pt x="7656341" y="-16046"/>
                  <a:pt x="8006080" y="0"/>
                </a:cubicBezTo>
                <a:cubicBezTo>
                  <a:pt x="8355819" y="16046"/>
                  <a:pt x="8597346" y="-22406"/>
                  <a:pt x="8927253" y="0"/>
                </a:cubicBezTo>
                <a:cubicBezTo>
                  <a:pt x="9257160" y="22406"/>
                  <a:pt x="9355771" y="-8057"/>
                  <a:pt x="9604587" y="0"/>
                </a:cubicBezTo>
                <a:cubicBezTo>
                  <a:pt x="9853403" y="8057"/>
                  <a:pt x="10171493" y="35623"/>
                  <a:pt x="10403840" y="0"/>
                </a:cubicBezTo>
                <a:cubicBezTo>
                  <a:pt x="10636187" y="-35623"/>
                  <a:pt x="10799426" y="8364"/>
                  <a:pt x="11081173" y="0"/>
                </a:cubicBezTo>
                <a:cubicBezTo>
                  <a:pt x="11362920" y="-8364"/>
                  <a:pt x="11743583" y="-38823"/>
                  <a:pt x="12192000" y="0"/>
                </a:cubicBezTo>
                <a:cubicBezTo>
                  <a:pt x="12188824" y="297676"/>
                  <a:pt x="12215087" y="306142"/>
                  <a:pt x="12192000" y="600076"/>
                </a:cubicBezTo>
                <a:cubicBezTo>
                  <a:pt x="12000377" y="616834"/>
                  <a:pt x="11545710" y="559699"/>
                  <a:pt x="11270827" y="600076"/>
                </a:cubicBezTo>
                <a:cubicBezTo>
                  <a:pt x="10995944" y="640453"/>
                  <a:pt x="10827603" y="596245"/>
                  <a:pt x="10715413" y="600076"/>
                </a:cubicBezTo>
                <a:cubicBezTo>
                  <a:pt x="10603223" y="603907"/>
                  <a:pt x="10348576" y="602505"/>
                  <a:pt x="10160000" y="600076"/>
                </a:cubicBezTo>
                <a:cubicBezTo>
                  <a:pt x="9971424" y="597647"/>
                  <a:pt x="9831093" y="591994"/>
                  <a:pt x="9604587" y="600076"/>
                </a:cubicBezTo>
                <a:cubicBezTo>
                  <a:pt x="9378081" y="608158"/>
                  <a:pt x="9141005" y="584772"/>
                  <a:pt x="8805333" y="600076"/>
                </a:cubicBezTo>
                <a:cubicBezTo>
                  <a:pt x="8469661" y="615380"/>
                  <a:pt x="8439515" y="582805"/>
                  <a:pt x="8128000" y="600076"/>
                </a:cubicBezTo>
                <a:cubicBezTo>
                  <a:pt x="7816485" y="617347"/>
                  <a:pt x="7903614" y="605109"/>
                  <a:pt x="7816427" y="600076"/>
                </a:cubicBezTo>
                <a:cubicBezTo>
                  <a:pt x="7729240" y="595043"/>
                  <a:pt x="7484379" y="578543"/>
                  <a:pt x="7261013" y="600076"/>
                </a:cubicBezTo>
                <a:cubicBezTo>
                  <a:pt x="7037647" y="621609"/>
                  <a:pt x="6820397" y="598161"/>
                  <a:pt x="6461760" y="600076"/>
                </a:cubicBezTo>
                <a:cubicBezTo>
                  <a:pt x="6103123" y="601991"/>
                  <a:pt x="6155983" y="606517"/>
                  <a:pt x="6028267" y="600076"/>
                </a:cubicBezTo>
                <a:cubicBezTo>
                  <a:pt x="5900551" y="593635"/>
                  <a:pt x="5504936" y="594402"/>
                  <a:pt x="5107093" y="600076"/>
                </a:cubicBezTo>
                <a:cubicBezTo>
                  <a:pt x="4709250" y="605750"/>
                  <a:pt x="4591113" y="602724"/>
                  <a:pt x="4185920" y="600076"/>
                </a:cubicBezTo>
                <a:cubicBezTo>
                  <a:pt x="3780727" y="597428"/>
                  <a:pt x="3796352" y="598189"/>
                  <a:pt x="3508587" y="600076"/>
                </a:cubicBezTo>
                <a:cubicBezTo>
                  <a:pt x="3220822" y="601963"/>
                  <a:pt x="2822612" y="560710"/>
                  <a:pt x="2587413" y="600076"/>
                </a:cubicBezTo>
                <a:cubicBezTo>
                  <a:pt x="2352214" y="639442"/>
                  <a:pt x="2221464" y="595945"/>
                  <a:pt x="1910080" y="600076"/>
                </a:cubicBezTo>
                <a:cubicBezTo>
                  <a:pt x="1598696" y="604207"/>
                  <a:pt x="1403595" y="628640"/>
                  <a:pt x="1110827" y="600076"/>
                </a:cubicBezTo>
                <a:cubicBezTo>
                  <a:pt x="818059" y="571512"/>
                  <a:pt x="901725" y="608613"/>
                  <a:pt x="799253" y="600076"/>
                </a:cubicBezTo>
                <a:cubicBezTo>
                  <a:pt x="696781" y="591539"/>
                  <a:pt x="266158" y="563736"/>
                  <a:pt x="0" y="600076"/>
                </a:cubicBezTo>
                <a:cubicBezTo>
                  <a:pt x="7918" y="360151"/>
                  <a:pt x="23390" y="128745"/>
                  <a:pt x="0" y="0"/>
                </a:cubicBezTo>
                <a:close/>
              </a:path>
              <a:path w="12192000" h="600076" stroke="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64181" y="297105"/>
                  <a:pt x="12214098" y="327649"/>
                  <a:pt x="12192000" y="600076"/>
                </a:cubicBezTo>
                <a:cubicBezTo>
                  <a:pt x="12020805" y="630942"/>
                  <a:pt x="11594423" y="572232"/>
                  <a:pt x="11392747" y="600076"/>
                </a:cubicBezTo>
                <a:cubicBezTo>
                  <a:pt x="11191071" y="627920"/>
                  <a:pt x="11053915" y="617409"/>
                  <a:pt x="10959253" y="600076"/>
                </a:cubicBezTo>
                <a:cubicBezTo>
                  <a:pt x="10864591" y="582743"/>
                  <a:pt x="10369258" y="614401"/>
                  <a:pt x="10038080" y="600076"/>
                </a:cubicBezTo>
                <a:cubicBezTo>
                  <a:pt x="9706902" y="585751"/>
                  <a:pt x="9630385" y="583472"/>
                  <a:pt x="9360747" y="600076"/>
                </a:cubicBezTo>
                <a:cubicBezTo>
                  <a:pt x="9091109" y="616680"/>
                  <a:pt x="9076667" y="618893"/>
                  <a:pt x="8927253" y="600076"/>
                </a:cubicBezTo>
                <a:cubicBezTo>
                  <a:pt x="8777839" y="581259"/>
                  <a:pt x="8413967" y="596571"/>
                  <a:pt x="8249920" y="600076"/>
                </a:cubicBezTo>
                <a:cubicBezTo>
                  <a:pt x="8085873" y="603581"/>
                  <a:pt x="8075056" y="599873"/>
                  <a:pt x="7938347" y="600076"/>
                </a:cubicBezTo>
                <a:cubicBezTo>
                  <a:pt x="7801638" y="600279"/>
                  <a:pt x="7749777" y="615519"/>
                  <a:pt x="7626773" y="600076"/>
                </a:cubicBezTo>
                <a:cubicBezTo>
                  <a:pt x="7503769" y="584633"/>
                  <a:pt x="7095462" y="626544"/>
                  <a:pt x="6949440" y="600076"/>
                </a:cubicBezTo>
                <a:cubicBezTo>
                  <a:pt x="6803418" y="573608"/>
                  <a:pt x="6644725" y="581535"/>
                  <a:pt x="6515947" y="600076"/>
                </a:cubicBezTo>
                <a:cubicBezTo>
                  <a:pt x="6387169" y="618617"/>
                  <a:pt x="5941428" y="595571"/>
                  <a:pt x="5716693" y="600076"/>
                </a:cubicBezTo>
                <a:cubicBezTo>
                  <a:pt x="5491958" y="604581"/>
                  <a:pt x="5395864" y="608592"/>
                  <a:pt x="5283200" y="600076"/>
                </a:cubicBezTo>
                <a:cubicBezTo>
                  <a:pt x="5170536" y="591560"/>
                  <a:pt x="4782035" y="629923"/>
                  <a:pt x="4483947" y="600076"/>
                </a:cubicBezTo>
                <a:cubicBezTo>
                  <a:pt x="4185859" y="570229"/>
                  <a:pt x="4279449" y="599385"/>
                  <a:pt x="4172373" y="600076"/>
                </a:cubicBezTo>
                <a:cubicBezTo>
                  <a:pt x="4065297" y="600767"/>
                  <a:pt x="3755654" y="598050"/>
                  <a:pt x="3373120" y="600076"/>
                </a:cubicBezTo>
                <a:cubicBezTo>
                  <a:pt x="2990586" y="602102"/>
                  <a:pt x="3113127" y="606617"/>
                  <a:pt x="2939627" y="600076"/>
                </a:cubicBezTo>
                <a:cubicBezTo>
                  <a:pt x="2766127" y="593535"/>
                  <a:pt x="2746942" y="590164"/>
                  <a:pt x="2628053" y="600076"/>
                </a:cubicBezTo>
                <a:cubicBezTo>
                  <a:pt x="2509164" y="609988"/>
                  <a:pt x="2346483" y="595098"/>
                  <a:pt x="2194560" y="600076"/>
                </a:cubicBezTo>
                <a:cubicBezTo>
                  <a:pt x="2042637" y="605054"/>
                  <a:pt x="1580466" y="607597"/>
                  <a:pt x="1395307" y="600076"/>
                </a:cubicBezTo>
                <a:cubicBezTo>
                  <a:pt x="1210148" y="592555"/>
                  <a:pt x="1154769" y="595322"/>
                  <a:pt x="961813" y="600076"/>
                </a:cubicBezTo>
                <a:cubicBezTo>
                  <a:pt x="768857" y="604830"/>
                  <a:pt x="767400" y="599512"/>
                  <a:pt x="650240" y="600076"/>
                </a:cubicBezTo>
                <a:cubicBezTo>
                  <a:pt x="533080" y="600640"/>
                  <a:pt x="316546" y="580458"/>
                  <a:pt x="0" y="600076"/>
                </a:cubicBezTo>
                <a:cubicBezTo>
                  <a:pt x="29876" y="463486"/>
                  <a:pt x="15643" y="194951"/>
                  <a:pt x="0" y="0"/>
                </a:cubicBezTo>
                <a:close/>
              </a:path>
            </a:pathLst>
          </a:custGeom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09550" y="897731"/>
            <a:ext cx="1257300" cy="1257300"/>
          </a:xfrm>
          <a:custGeom>
            <a:avLst/>
            <a:gdLst>
              <a:gd name="connsiteX0" fmla="*/ 0 w 1257300"/>
              <a:gd name="connsiteY0" fmla="*/ 628650 h 1257300"/>
              <a:gd name="connsiteX1" fmla="*/ 628650 w 1257300"/>
              <a:gd name="connsiteY1" fmla="*/ 0 h 1257300"/>
              <a:gd name="connsiteX2" fmla="*/ 1257300 w 1257300"/>
              <a:gd name="connsiteY2" fmla="*/ 628650 h 1257300"/>
              <a:gd name="connsiteX3" fmla="*/ 628650 w 1257300"/>
              <a:gd name="connsiteY3" fmla="*/ 1257300 h 1257300"/>
              <a:gd name="connsiteX4" fmla="*/ 0 w 1257300"/>
              <a:gd name="connsiteY4" fmla="*/ 6286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1257300" fill="none" extrusionOk="0">
                <a:moveTo>
                  <a:pt x="0" y="628650"/>
                </a:moveTo>
                <a:cubicBezTo>
                  <a:pt x="-45444" y="238711"/>
                  <a:pt x="253096" y="-56230"/>
                  <a:pt x="628650" y="0"/>
                </a:cubicBezTo>
                <a:cubicBezTo>
                  <a:pt x="989539" y="16800"/>
                  <a:pt x="1304119" y="313797"/>
                  <a:pt x="1257300" y="628650"/>
                </a:cubicBezTo>
                <a:cubicBezTo>
                  <a:pt x="1266903" y="902798"/>
                  <a:pt x="946619" y="1233003"/>
                  <a:pt x="628650" y="1257300"/>
                </a:cubicBezTo>
                <a:cubicBezTo>
                  <a:pt x="246985" y="1276847"/>
                  <a:pt x="5730" y="991640"/>
                  <a:pt x="0" y="628650"/>
                </a:cubicBezTo>
                <a:close/>
              </a:path>
              <a:path w="1257300" h="1257300" stroke="0" extrusionOk="0">
                <a:moveTo>
                  <a:pt x="0" y="628650"/>
                </a:moveTo>
                <a:cubicBezTo>
                  <a:pt x="-20355" y="313777"/>
                  <a:pt x="300743" y="-16843"/>
                  <a:pt x="628650" y="0"/>
                </a:cubicBezTo>
                <a:cubicBezTo>
                  <a:pt x="985573" y="13855"/>
                  <a:pt x="1279312" y="265175"/>
                  <a:pt x="1257300" y="628650"/>
                </a:cubicBezTo>
                <a:cubicBezTo>
                  <a:pt x="1265601" y="934291"/>
                  <a:pt x="1011689" y="1288073"/>
                  <a:pt x="628650" y="1257300"/>
                </a:cubicBezTo>
                <a:cubicBezTo>
                  <a:pt x="273309" y="1311027"/>
                  <a:pt x="-10718" y="965310"/>
                  <a:pt x="0" y="628650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 userDrawn="1"/>
        </p:nvSpPr>
        <p:spPr>
          <a:xfrm>
            <a:off x="11260931" y="518318"/>
            <a:ext cx="813594" cy="813594"/>
          </a:xfrm>
          <a:custGeom>
            <a:avLst/>
            <a:gdLst>
              <a:gd name="connsiteX0" fmla="*/ 0 w 813594"/>
              <a:gd name="connsiteY0" fmla="*/ 406797 h 813594"/>
              <a:gd name="connsiteX1" fmla="*/ 406797 w 813594"/>
              <a:gd name="connsiteY1" fmla="*/ 0 h 813594"/>
              <a:gd name="connsiteX2" fmla="*/ 813594 w 813594"/>
              <a:gd name="connsiteY2" fmla="*/ 406797 h 813594"/>
              <a:gd name="connsiteX3" fmla="*/ 406797 w 813594"/>
              <a:gd name="connsiteY3" fmla="*/ 813594 h 813594"/>
              <a:gd name="connsiteX4" fmla="*/ 0 w 813594"/>
              <a:gd name="connsiteY4" fmla="*/ 406797 h 8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594" h="813594" fill="none" extrusionOk="0">
                <a:moveTo>
                  <a:pt x="0" y="406797"/>
                </a:moveTo>
                <a:cubicBezTo>
                  <a:pt x="-14168" y="168802"/>
                  <a:pt x="171696" y="-20685"/>
                  <a:pt x="406797" y="0"/>
                </a:cubicBezTo>
                <a:cubicBezTo>
                  <a:pt x="646132" y="17992"/>
                  <a:pt x="818775" y="185708"/>
                  <a:pt x="813594" y="406797"/>
                </a:cubicBezTo>
                <a:cubicBezTo>
                  <a:pt x="819693" y="585072"/>
                  <a:pt x="600957" y="788231"/>
                  <a:pt x="406797" y="813594"/>
                </a:cubicBezTo>
                <a:cubicBezTo>
                  <a:pt x="173278" y="818613"/>
                  <a:pt x="2099" y="637250"/>
                  <a:pt x="0" y="406797"/>
                </a:cubicBezTo>
                <a:close/>
              </a:path>
              <a:path w="813594" h="813594" stroke="0" extrusionOk="0">
                <a:moveTo>
                  <a:pt x="0" y="406797"/>
                </a:moveTo>
                <a:cubicBezTo>
                  <a:pt x="-21891" y="216888"/>
                  <a:pt x="189867" y="-6757"/>
                  <a:pt x="406797" y="0"/>
                </a:cubicBezTo>
                <a:cubicBezTo>
                  <a:pt x="653631" y="31567"/>
                  <a:pt x="819621" y="177671"/>
                  <a:pt x="813594" y="406797"/>
                </a:cubicBezTo>
                <a:cubicBezTo>
                  <a:pt x="823935" y="579702"/>
                  <a:pt x="658423" y="836738"/>
                  <a:pt x="406797" y="813594"/>
                </a:cubicBezTo>
                <a:cubicBezTo>
                  <a:pt x="177718" y="842683"/>
                  <a:pt x="-35272" y="596797"/>
                  <a:pt x="0" y="406797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>
            <a:off x="10644583" y="2339578"/>
            <a:ext cx="946945" cy="946945"/>
          </a:xfrm>
          <a:custGeom>
            <a:avLst/>
            <a:gdLst>
              <a:gd name="connsiteX0" fmla="*/ 0 w 946945"/>
              <a:gd name="connsiteY0" fmla="*/ 473473 h 946945"/>
              <a:gd name="connsiteX1" fmla="*/ 473473 w 946945"/>
              <a:gd name="connsiteY1" fmla="*/ 0 h 946945"/>
              <a:gd name="connsiteX2" fmla="*/ 946946 w 946945"/>
              <a:gd name="connsiteY2" fmla="*/ 473473 h 946945"/>
              <a:gd name="connsiteX3" fmla="*/ 473473 w 946945"/>
              <a:gd name="connsiteY3" fmla="*/ 946946 h 946945"/>
              <a:gd name="connsiteX4" fmla="*/ 0 w 946945"/>
              <a:gd name="connsiteY4" fmla="*/ 473473 h 94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945" h="946945" fill="none" extrusionOk="0">
                <a:moveTo>
                  <a:pt x="0" y="473473"/>
                </a:moveTo>
                <a:cubicBezTo>
                  <a:pt x="-36155" y="177973"/>
                  <a:pt x="186889" y="-49749"/>
                  <a:pt x="473473" y="0"/>
                </a:cubicBezTo>
                <a:cubicBezTo>
                  <a:pt x="758311" y="28639"/>
                  <a:pt x="961320" y="221910"/>
                  <a:pt x="946946" y="473473"/>
                </a:cubicBezTo>
                <a:cubicBezTo>
                  <a:pt x="953044" y="688579"/>
                  <a:pt x="692600" y="911726"/>
                  <a:pt x="473473" y="946946"/>
                </a:cubicBezTo>
                <a:cubicBezTo>
                  <a:pt x="186275" y="961523"/>
                  <a:pt x="20718" y="792074"/>
                  <a:pt x="0" y="473473"/>
                </a:cubicBezTo>
                <a:close/>
              </a:path>
              <a:path w="946945" h="946945" stroke="0" extrusionOk="0">
                <a:moveTo>
                  <a:pt x="0" y="473473"/>
                </a:moveTo>
                <a:cubicBezTo>
                  <a:pt x="-11926" y="230917"/>
                  <a:pt x="222697" y="-9358"/>
                  <a:pt x="473473" y="0"/>
                </a:cubicBezTo>
                <a:cubicBezTo>
                  <a:pt x="746078" y="15826"/>
                  <a:pt x="986019" y="183081"/>
                  <a:pt x="946946" y="473473"/>
                </a:cubicBezTo>
                <a:cubicBezTo>
                  <a:pt x="957958" y="679844"/>
                  <a:pt x="781455" y="986858"/>
                  <a:pt x="473473" y="946946"/>
                </a:cubicBezTo>
                <a:cubicBezTo>
                  <a:pt x="205469" y="989889"/>
                  <a:pt x="-10113" y="725025"/>
                  <a:pt x="0" y="473473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3" y="-409575"/>
            <a:ext cx="12191997" cy="876300"/>
          </a:xfrm>
          <a:custGeom>
            <a:avLst/>
            <a:gdLst>
              <a:gd name="connsiteX0" fmla="*/ 11767767 w 12191997"/>
              <a:gd name="connsiteY0" fmla="*/ 0 h 876300"/>
              <a:gd name="connsiteX1" fmla="*/ 11767778 w 12191997"/>
              <a:gd name="connsiteY1" fmla="*/ 1 h 876300"/>
              <a:gd name="connsiteX2" fmla="*/ 12182774 w 12191997"/>
              <a:gd name="connsiteY2" fmla="*/ 1 h 876300"/>
              <a:gd name="connsiteX3" fmla="*/ 12182774 w 12191997"/>
              <a:gd name="connsiteY3" fmla="*/ 347839 h 876300"/>
              <a:gd name="connsiteX4" fmla="*/ 12183377 w 12191997"/>
              <a:gd name="connsiteY4" fmla="*/ 349847 h 876300"/>
              <a:gd name="connsiteX5" fmla="*/ 12191997 w 12191997"/>
              <a:gd name="connsiteY5" fmla="*/ 438150 h 876300"/>
              <a:gd name="connsiteX6" fmla="*/ 11767767 w 12191997"/>
              <a:gd name="connsiteY6" fmla="*/ 876300 h 876300"/>
              <a:gd name="connsiteX7" fmla="*/ 11415988 w 12191997"/>
              <a:gd name="connsiteY7" fmla="*/ 683124 h 876300"/>
              <a:gd name="connsiteX8" fmla="*/ 11387902 w 12191997"/>
              <a:gd name="connsiteY8" fmla="*/ 629680 h 876300"/>
              <a:gd name="connsiteX9" fmla="*/ 11374344 w 12191997"/>
              <a:gd name="connsiteY9" fmla="*/ 665347 h 876300"/>
              <a:gd name="connsiteX10" fmla="*/ 11011531 w 12191997"/>
              <a:gd name="connsiteY10" fmla="*/ 876300 h 876300"/>
              <a:gd name="connsiteX11" fmla="*/ 10659752 w 12191997"/>
              <a:gd name="connsiteY11" fmla="*/ 683124 h 876300"/>
              <a:gd name="connsiteX12" fmla="*/ 10631666 w 12191997"/>
              <a:gd name="connsiteY12" fmla="*/ 629680 h 876300"/>
              <a:gd name="connsiteX13" fmla="*/ 10618108 w 12191997"/>
              <a:gd name="connsiteY13" fmla="*/ 665347 h 876300"/>
              <a:gd name="connsiteX14" fmla="*/ 10255295 w 12191997"/>
              <a:gd name="connsiteY14" fmla="*/ 876300 h 876300"/>
              <a:gd name="connsiteX15" fmla="*/ 9903516 w 12191997"/>
              <a:gd name="connsiteY15" fmla="*/ 683124 h 876300"/>
              <a:gd name="connsiteX16" fmla="*/ 9875430 w 12191997"/>
              <a:gd name="connsiteY16" fmla="*/ 629680 h 876300"/>
              <a:gd name="connsiteX17" fmla="*/ 9861872 w 12191997"/>
              <a:gd name="connsiteY17" fmla="*/ 665347 h 876300"/>
              <a:gd name="connsiteX18" fmla="*/ 9499059 w 12191997"/>
              <a:gd name="connsiteY18" fmla="*/ 876300 h 876300"/>
              <a:gd name="connsiteX19" fmla="*/ 9147280 w 12191997"/>
              <a:gd name="connsiteY19" fmla="*/ 683124 h 876300"/>
              <a:gd name="connsiteX20" fmla="*/ 9119194 w 12191997"/>
              <a:gd name="connsiteY20" fmla="*/ 629680 h 876300"/>
              <a:gd name="connsiteX21" fmla="*/ 9105636 w 12191997"/>
              <a:gd name="connsiteY21" fmla="*/ 665347 h 876300"/>
              <a:gd name="connsiteX22" fmla="*/ 8742823 w 12191997"/>
              <a:gd name="connsiteY22" fmla="*/ 876300 h 876300"/>
              <a:gd name="connsiteX23" fmla="*/ 8391044 w 12191997"/>
              <a:gd name="connsiteY23" fmla="*/ 683124 h 876300"/>
              <a:gd name="connsiteX24" fmla="*/ 8362958 w 12191997"/>
              <a:gd name="connsiteY24" fmla="*/ 629680 h 876300"/>
              <a:gd name="connsiteX25" fmla="*/ 8349400 w 12191997"/>
              <a:gd name="connsiteY25" fmla="*/ 665347 h 876300"/>
              <a:gd name="connsiteX26" fmla="*/ 7986587 w 12191997"/>
              <a:gd name="connsiteY26" fmla="*/ 876300 h 876300"/>
              <a:gd name="connsiteX27" fmla="*/ 7634808 w 12191997"/>
              <a:gd name="connsiteY27" fmla="*/ 683124 h 876300"/>
              <a:gd name="connsiteX28" fmla="*/ 7606722 w 12191997"/>
              <a:gd name="connsiteY28" fmla="*/ 629680 h 876300"/>
              <a:gd name="connsiteX29" fmla="*/ 7593164 w 12191997"/>
              <a:gd name="connsiteY29" fmla="*/ 665347 h 876300"/>
              <a:gd name="connsiteX30" fmla="*/ 7230351 w 12191997"/>
              <a:gd name="connsiteY30" fmla="*/ 876300 h 876300"/>
              <a:gd name="connsiteX31" fmla="*/ 6878572 w 12191997"/>
              <a:gd name="connsiteY31" fmla="*/ 683124 h 876300"/>
              <a:gd name="connsiteX32" fmla="*/ 6850486 w 12191997"/>
              <a:gd name="connsiteY32" fmla="*/ 629680 h 876300"/>
              <a:gd name="connsiteX33" fmla="*/ 6836928 w 12191997"/>
              <a:gd name="connsiteY33" fmla="*/ 665347 h 876300"/>
              <a:gd name="connsiteX34" fmla="*/ 6474115 w 12191997"/>
              <a:gd name="connsiteY34" fmla="*/ 876300 h 876300"/>
              <a:gd name="connsiteX35" fmla="*/ 6122336 w 12191997"/>
              <a:gd name="connsiteY35" fmla="*/ 683124 h 876300"/>
              <a:gd name="connsiteX36" fmla="*/ 6094250 w 12191997"/>
              <a:gd name="connsiteY36" fmla="*/ 629680 h 876300"/>
              <a:gd name="connsiteX37" fmla="*/ 6080693 w 12191997"/>
              <a:gd name="connsiteY37" fmla="*/ 665347 h 876300"/>
              <a:gd name="connsiteX38" fmla="*/ 5717880 w 12191997"/>
              <a:gd name="connsiteY38" fmla="*/ 876300 h 876300"/>
              <a:gd name="connsiteX39" fmla="*/ 5366102 w 12191997"/>
              <a:gd name="connsiteY39" fmla="*/ 683124 h 876300"/>
              <a:gd name="connsiteX40" fmla="*/ 5338016 w 12191997"/>
              <a:gd name="connsiteY40" fmla="*/ 629680 h 876300"/>
              <a:gd name="connsiteX41" fmla="*/ 5324458 w 12191997"/>
              <a:gd name="connsiteY41" fmla="*/ 665347 h 876300"/>
              <a:gd name="connsiteX42" fmla="*/ 4961644 w 12191997"/>
              <a:gd name="connsiteY42" fmla="*/ 876300 h 876300"/>
              <a:gd name="connsiteX43" fmla="*/ 4609866 w 12191997"/>
              <a:gd name="connsiteY43" fmla="*/ 683124 h 876300"/>
              <a:gd name="connsiteX44" fmla="*/ 4581780 w 12191997"/>
              <a:gd name="connsiteY44" fmla="*/ 629680 h 876300"/>
              <a:gd name="connsiteX45" fmla="*/ 4568222 w 12191997"/>
              <a:gd name="connsiteY45" fmla="*/ 665347 h 876300"/>
              <a:gd name="connsiteX46" fmla="*/ 4205411 w 12191997"/>
              <a:gd name="connsiteY46" fmla="*/ 876300 h 876300"/>
              <a:gd name="connsiteX47" fmla="*/ 3853630 w 12191997"/>
              <a:gd name="connsiteY47" fmla="*/ 683124 h 876300"/>
              <a:gd name="connsiteX48" fmla="*/ 3825545 w 12191997"/>
              <a:gd name="connsiteY48" fmla="*/ 629680 h 876300"/>
              <a:gd name="connsiteX49" fmla="*/ 3811986 w 12191997"/>
              <a:gd name="connsiteY49" fmla="*/ 665347 h 876300"/>
              <a:gd name="connsiteX50" fmla="*/ 3449172 w 12191997"/>
              <a:gd name="connsiteY50" fmla="*/ 876300 h 876300"/>
              <a:gd name="connsiteX51" fmla="*/ 3097394 w 12191997"/>
              <a:gd name="connsiteY51" fmla="*/ 683124 h 876300"/>
              <a:gd name="connsiteX52" fmla="*/ 3069309 w 12191997"/>
              <a:gd name="connsiteY52" fmla="*/ 629680 h 876300"/>
              <a:gd name="connsiteX53" fmla="*/ 3055751 w 12191997"/>
              <a:gd name="connsiteY53" fmla="*/ 665347 h 876300"/>
              <a:gd name="connsiteX54" fmla="*/ 2692937 w 12191997"/>
              <a:gd name="connsiteY54" fmla="*/ 876300 h 876300"/>
              <a:gd name="connsiteX55" fmla="*/ 2341159 w 12191997"/>
              <a:gd name="connsiteY55" fmla="*/ 683124 h 876300"/>
              <a:gd name="connsiteX56" fmla="*/ 2313073 w 12191997"/>
              <a:gd name="connsiteY56" fmla="*/ 629680 h 876300"/>
              <a:gd name="connsiteX57" fmla="*/ 2299515 w 12191997"/>
              <a:gd name="connsiteY57" fmla="*/ 665347 h 876300"/>
              <a:gd name="connsiteX58" fmla="*/ 1936700 w 12191997"/>
              <a:gd name="connsiteY58" fmla="*/ 876300 h 876300"/>
              <a:gd name="connsiteX59" fmla="*/ 1584922 w 12191997"/>
              <a:gd name="connsiteY59" fmla="*/ 683124 h 876300"/>
              <a:gd name="connsiteX60" fmla="*/ 1556836 w 12191997"/>
              <a:gd name="connsiteY60" fmla="*/ 629680 h 876300"/>
              <a:gd name="connsiteX61" fmla="*/ 1543278 w 12191997"/>
              <a:gd name="connsiteY61" fmla="*/ 665347 h 876300"/>
              <a:gd name="connsiteX62" fmla="*/ 1180465 w 12191997"/>
              <a:gd name="connsiteY62" fmla="*/ 876300 h 876300"/>
              <a:gd name="connsiteX63" fmla="*/ 828687 w 12191997"/>
              <a:gd name="connsiteY63" fmla="*/ 683124 h 876300"/>
              <a:gd name="connsiteX64" fmla="*/ 800600 w 12191997"/>
              <a:gd name="connsiteY64" fmla="*/ 629680 h 876300"/>
              <a:gd name="connsiteX65" fmla="*/ 787043 w 12191997"/>
              <a:gd name="connsiteY65" fmla="*/ 665347 h 876300"/>
              <a:gd name="connsiteX66" fmla="*/ 424229 w 12191997"/>
              <a:gd name="connsiteY66" fmla="*/ 876300 h 876300"/>
              <a:gd name="connsiteX67" fmla="*/ 8619 w 12191997"/>
              <a:gd name="connsiteY67" fmla="*/ 526453 h 876300"/>
              <a:gd name="connsiteX68" fmla="*/ 1859 w 12191997"/>
              <a:gd name="connsiteY68" fmla="*/ 457201 h 876300"/>
              <a:gd name="connsiteX69" fmla="*/ 0 w 12191997"/>
              <a:gd name="connsiteY69" fmla="*/ 457201 h 876300"/>
              <a:gd name="connsiteX70" fmla="*/ 0 w 12191997"/>
              <a:gd name="connsiteY70" fmla="*/ 438150 h 876300"/>
              <a:gd name="connsiteX71" fmla="*/ 0 w 12191997"/>
              <a:gd name="connsiteY71" fmla="*/ 1 h 876300"/>
              <a:gd name="connsiteX72" fmla="*/ 424220 w 12191997"/>
              <a:gd name="connsiteY72" fmla="*/ 1 h 876300"/>
              <a:gd name="connsiteX73" fmla="*/ 424229 w 12191997"/>
              <a:gd name="connsiteY73" fmla="*/ 0 h 876300"/>
              <a:gd name="connsiteX74" fmla="*/ 424239 w 12191997"/>
              <a:gd name="connsiteY74" fmla="*/ 1 h 876300"/>
              <a:gd name="connsiteX75" fmla="*/ 802348 w 12191997"/>
              <a:gd name="connsiteY75" fmla="*/ 1 h 876300"/>
              <a:gd name="connsiteX76" fmla="*/ 1180456 w 12191997"/>
              <a:gd name="connsiteY76" fmla="*/ 1 h 876300"/>
              <a:gd name="connsiteX77" fmla="*/ 1180465 w 12191997"/>
              <a:gd name="connsiteY77" fmla="*/ 0 h 876300"/>
              <a:gd name="connsiteX78" fmla="*/ 1180475 w 12191997"/>
              <a:gd name="connsiteY78" fmla="*/ 1 h 876300"/>
              <a:gd name="connsiteX79" fmla="*/ 1543459 w 12191997"/>
              <a:gd name="connsiteY79" fmla="*/ 1 h 876300"/>
              <a:gd name="connsiteX80" fmla="*/ 1936691 w 12191997"/>
              <a:gd name="connsiteY80" fmla="*/ 1 h 876300"/>
              <a:gd name="connsiteX81" fmla="*/ 1936700 w 12191997"/>
              <a:gd name="connsiteY81" fmla="*/ 0 h 876300"/>
              <a:gd name="connsiteX82" fmla="*/ 1936711 w 12191997"/>
              <a:gd name="connsiteY82" fmla="*/ 1 h 876300"/>
              <a:gd name="connsiteX83" fmla="*/ 2322381 w 12191997"/>
              <a:gd name="connsiteY83" fmla="*/ 1 h 876300"/>
              <a:gd name="connsiteX84" fmla="*/ 2692927 w 12191997"/>
              <a:gd name="connsiteY84" fmla="*/ 1 h 876300"/>
              <a:gd name="connsiteX85" fmla="*/ 2692937 w 12191997"/>
              <a:gd name="connsiteY85" fmla="*/ 0 h 876300"/>
              <a:gd name="connsiteX86" fmla="*/ 2692947 w 12191997"/>
              <a:gd name="connsiteY86" fmla="*/ 1 h 876300"/>
              <a:gd name="connsiteX87" fmla="*/ 3048369 w 12191997"/>
              <a:gd name="connsiteY87" fmla="*/ 1 h 876300"/>
              <a:gd name="connsiteX88" fmla="*/ 3449163 w 12191997"/>
              <a:gd name="connsiteY88" fmla="*/ 1 h 876300"/>
              <a:gd name="connsiteX89" fmla="*/ 3449172 w 12191997"/>
              <a:gd name="connsiteY89" fmla="*/ 0 h 876300"/>
              <a:gd name="connsiteX90" fmla="*/ 3449183 w 12191997"/>
              <a:gd name="connsiteY90" fmla="*/ 1 h 876300"/>
              <a:gd name="connsiteX91" fmla="*/ 3834855 w 12191997"/>
              <a:gd name="connsiteY91" fmla="*/ 1 h 876300"/>
              <a:gd name="connsiteX92" fmla="*/ 4205402 w 12191997"/>
              <a:gd name="connsiteY92" fmla="*/ 1 h 876300"/>
              <a:gd name="connsiteX93" fmla="*/ 4205411 w 12191997"/>
              <a:gd name="connsiteY93" fmla="*/ 0 h 876300"/>
              <a:gd name="connsiteX94" fmla="*/ 4205422 w 12191997"/>
              <a:gd name="connsiteY94" fmla="*/ 1 h 876300"/>
              <a:gd name="connsiteX95" fmla="*/ 4560841 w 12191997"/>
              <a:gd name="connsiteY95" fmla="*/ 1 h 876300"/>
              <a:gd name="connsiteX96" fmla="*/ 4961633 w 12191997"/>
              <a:gd name="connsiteY96" fmla="*/ 1 h 876300"/>
              <a:gd name="connsiteX97" fmla="*/ 4961644 w 12191997"/>
              <a:gd name="connsiteY97" fmla="*/ 0 h 876300"/>
              <a:gd name="connsiteX98" fmla="*/ 4961654 w 12191997"/>
              <a:gd name="connsiteY98" fmla="*/ 1 h 876300"/>
              <a:gd name="connsiteX99" fmla="*/ 5317075 w 12191997"/>
              <a:gd name="connsiteY99" fmla="*/ 1 h 876300"/>
              <a:gd name="connsiteX100" fmla="*/ 5717869 w 12191997"/>
              <a:gd name="connsiteY100" fmla="*/ 1 h 876300"/>
              <a:gd name="connsiteX101" fmla="*/ 5717880 w 12191997"/>
              <a:gd name="connsiteY101" fmla="*/ 0 h 876300"/>
              <a:gd name="connsiteX102" fmla="*/ 5717890 w 12191997"/>
              <a:gd name="connsiteY102" fmla="*/ 1 h 876300"/>
              <a:gd name="connsiteX103" fmla="*/ 6073311 w 12191997"/>
              <a:gd name="connsiteY103" fmla="*/ 1 h 876300"/>
              <a:gd name="connsiteX104" fmla="*/ 6474104 w 12191997"/>
              <a:gd name="connsiteY104" fmla="*/ 1 h 876300"/>
              <a:gd name="connsiteX105" fmla="*/ 6474115 w 12191997"/>
              <a:gd name="connsiteY105" fmla="*/ 0 h 876300"/>
              <a:gd name="connsiteX106" fmla="*/ 6474125 w 12191997"/>
              <a:gd name="connsiteY106" fmla="*/ 1 h 876300"/>
              <a:gd name="connsiteX107" fmla="*/ 6829546 w 12191997"/>
              <a:gd name="connsiteY107" fmla="*/ 1 h 876300"/>
              <a:gd name="connsiteX108" fmla="*/ 7230340 w 12191997"/>
              <a:gd name="connsiteY108" fmla="*/ 1 h 876300"/>
              <a:gd name="connsiteX109" fmla="*/ 7230351 w 12191997"/>
              <a:gd name="connsiteY109" fmla="*/ 0 h 876300"/>
              <a:gd name="connsiteX110" fmla="*/ 7230361 w 12191997"/>
              <a:gd name="connsiteY110" fmla="*/ 1 h 876300"/>
              <a:gd name="connsiteX111" fmla="*/ 7616031 w 12191997"/>
              <a:gd name="connsiteY111" fmla="*/ 1 h 876300"/>
              <a:gd name="connsiteX112" fmla="*/ 7986576 w 12191997"/>
              <a:gd name="connsiteY112" fmla="*/ 1 h 876300"/>
              <a:gd name="connsiteX113" fmla="*/ 7986587 w 12191997"/>
              <a:gd name="connsiteY113" fmla="*/ 0 h 876300"/>
              <a:gd name="connsiteX114" fmla="*/ 7986598 w 12191997"/>
              <a:gd name="connsiteY114" fmla="*/ 1 h 876300"/>
              <a:gd name="connsiteX115" fmla="*/ 8349581 w 12191997"/>
              <a:gd name="connsiteY115" fmla="*/ 1 h 876300"/>
              <a:gd name="connsiteX116" fmla="*/ 8742812 w 12191997"/>
              <a:gd name="connsiteY116" fmla="*/ 1 h 876300"/>
              <a:gd name="connsiteX117" fmla="*/ 8742823 w 12191997"/>
              <a:gd name="connsiteY117" fmla="*/ 0 h 876300"/>
              <a:gd name="connsiteX118" fmla="*/ 8742833 w 12191997"/>
              <a:gd name="connsiteY118" fmla="*/ 1 h 876300"/>
              <a:gd name="connsiteX119" fmla="*/ 9120941 w 12191997"/>
              <a:gd name="connsiteY119" fmla="*/ 1 h 876300"/>
              <a:gd name="connsiteX120" fmla="*/ 9499048 w 12191997"/>
              <a:gd name="connsiteY120" fmla="*/ 1 h 876300"/>
              <a:gd name="connsiteX121" fmla="*/ 9499059 w 12191997"/>
              <a:gd name="connsiteY121" fmla="*/ 0 h 876300"/>
              <a:gd name="connsiteX122" fmla="*/ 9499070 w 12191997"/>
              <a:gd name="connsiteY122" fmla="*/ 1 h 876300"/>
              <a:gd name="connsiteX123" fmla="*/ 9877177 w 12191997"/>
              <a:gd name="connsiteY123" fmla="*/ 1 h 876300"/>
              <a:gd name="connsiteX124" fmla="*/ 10255283 w 12191997"/>
              <a:gd name="connsiteY124" fmla="*/ 1 h 876300"/>
              <a:gd name="connsiteX125" fmla="*/ 10255295 w 12191997"/>
              <a:gd name="connsiteY125" fmla="*/ 0 h 876300"/>
              <a:gd name="connsiteX126" fmla="*/ 10255306 w 12191997"/>
              <a:gd name="connsiteY126" fmla="*/ 1 h 876300"/>
              <a:gd name="connsiteX127" fmla="*/ 10610726 w 12191997"/>
              <a:gd name="connsiteY127" fmla="*/ 1 h 876300"/>
              <a:gd name="connsiteX128" fmla="*/ 11011519 w 12191997"/>
              <a:gd name="connsiteY128" fmla="*/ 1 h 876300"/>
              <a:gd name="connsiteX129" fmla="*/ 11011531 w 12191997"/>
              <a:gd name="connsiteY129" fmla="*/ 0 h 876300"/>
              <a:gd name="connsiteX130" fmla="*/ 11011542 w 12191997"/>
              <a:gd name="connsiteY130" fmla="*/ 1 h 876300"/>
              <a:gd name="connsiteX131" fmla="*/ 11389649 w 12191997"/>
              <a:gd name="connsiteY131" fmla="*/ 1 h 876300"/>
              <a:gd name="connsiteX132" fmla="*/ 11767755 w 12191997"/>
              <a:gd name="connsiteY132" fmla="*/ 1 h 876300"/>
              <a:gd name="connsiteX133" fmla="*/ 11767767 w 12191997"/>
              <a:gd name="connsiteY133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2191997" h="876300" fill="none" extrusionOk="0">
                <a:moveTo>
                  <a:pt x="11767767" y="0"/>
                </a:moveTo>
                <a:cubicBezTo>
                  <a:pt x="11767768" y="-1"/>
                  <a:pt x="11767775" y="0"/>
                  <a:pt x="11767778" y="1"/>
                </a:cubicBezTo>
                <a:cubicBezTo>
                  <a:pt x="11933548" y="20197"/>
                  <a:pt x="12019263" y="-3154"/>
                  <a:pt x="12182774" y="1"/>
                </a:cubicBezTo>
                <a:cubicBezTo>
                  <a:pt x="12168096" y="69998"/>
                  <a:pt x="12182150" y="222352"/>
                  <a:pt x="12182774" y="347839"/>
                </a:cubicBezTo>
                <a:cubicBezTo>
                  <a:pt x="12182968" y="348543"/>
                  <a:pt x="12183258" y="349107"/>
                  <a:pt x="12183377" y="349847"/>
                </a:cubicBezTo>
                <a:cubicBezTo>
                  <a:pt x="12194866" y="374163"/>
                  <a:pt x="12187300" y="403017"/>
                  <a:pt x="12191997" y="438150"/>
                </a:cubicBezTo>
                <a:cubicBezTo>
                  <a:pt x="12167761" y="670124"/>
                  <a:pt x="12032566" y="896216"/>
                  <a:pt x="11767767" y="876300"/>
                </a:cubicBezTo>
                <a:cubicBezTo>
                  <a:pt x="11621454" y="909615"/>
                  <a:pt x="11505007" y="777920"/>
                  <a:pt x="11415988" y="683124"/>
                </a:cubicBezTo>
                <a:cubicBezTo>
                  <a:pt x="11407828" y="661452"/>
                  <a:pt x="11399472" y="651513"/>
                  <a:pt x="11387902" y="629680"/>
                </a:cubicBezTo>
                <a:cubicBezTo>
                  <a:pt x="11382493" y="644995"/>
                  <a:pt x="11382469" y="648315"/>
                  <a:pt x="11374344" y="665347"/>
                </a:cubicBezTo>
                <a:cubicBezTo>
                  <a:pt x="11323152" y="782936"/>
                  <a:pt x="11171948" y="862006"/>
                  <a:pt x="11011531" y="876300"/>
                </a:cubicBezTo>
                <a:cubicBezTo>
                  <a:pt x="10845632" y="859863"/>
                  <a:pt x="10736386" y="793526"/>
                  <a:pt x="10659752" y="683124"/>
                </a:cubicBezTo>
                <a:cubicBezTo>
                  <a:pt x="10646013" y="659292"/>
                  <a:pt x="10641145" y="645975"/>
                  <a:pt x="10631666" y="629680"/>
                </a:cubicBezTo>
                <a:cubicBezTo>
                  <a:pt x="10624297" y="647191"/>
                  <a:pt x="10621646" y="655032"/>
                  <a:pt x="10618108" y="665347"/>
                </a:cubicBezTo>
                <a:cubicBezTo>
                  <a:pt x="10540719" y="764190"/>
                  <a:pt x="10418534" y="880445"/>
                  <a:pt x="10255295" y="876300"/>
                </a:cubicBezTo>
                <a:cubicBezTo>
                  <a:pt x="10103915" y="896129"/>
                  <a:pt x="9975922" y="805912"/>
                  <a:pt x="9903516" y="683124"/>
                </a:cubicBezTo>
                <a:cubicBezTo>
                  <a:pt x="9897476" y="667348"/>
                  <a:pt x="9887564" y="648258"/>
                  <a:pt x="9875430" y="629680"/>
                </a:cubicBezTo>
                <a:cubicBezTo>
                  <a:pt x="9870176" y="639924"/>
                  <a:pt x="9866320" y="655709"/>
                  <a:pt x="9861872" y="665347"/>
                </a:cubicBezTo>
                <a:cubicBezTo>
                  <a:pt x="9775499" y="822568"/>
                  <a:pt x="9624961" y="857596"/>
                  <a:pt x="9499059" y="876300"/>
                </a:cubicBezTo>
                <a:cubicBezTo>
                  <a:pt x="9361903" y="898854"/>
                  <a:pt x="9219113" y="808814"/>
                  <a:pt x="9147280" y="683124"/>
                </a:cubicBezTo>
                <a:cubicBezTo>
                  <a:pt x="9141112" y="667086"/>
                  <a:pt x="9124933" y="645063"/>
                  <a:pt x="9119194" y="629680"/>
                </a:cubicBezTo>
                <a:cubicBezTo>
                  <a:pt x="9115500" y="642368"/>
                  <a:pt x="9111785" y="651978"/>
                  <a:pt x="9105636" y="665347"/>
                </a:cubicBezTo>
                <a:cubicBezTo>
                  <a:pt x="9012416" y="760708"/>
                  <a:pt x="8863504" y="888061"/>
                  <a:pt x="8742823" y="876300"/>
                </a:cubicBezTo>
                <a:cubicBezTo>
                  <a:pt x="8597343" y="888347"/>
                  <a:pt x="8465557" y="805638"/>
                  <a:pt x="8391044" y="683124"/>
                </a:cubicBezTo>
                <a:cubicBezTo>
                  <a:pt x="8375375" y="658008"/>
                  <a:pt x="8372131" y="650943"/>
                  <a:pt x="8362958" y="629680"/>
                </a:cubicBezTo>
                <a:cubicBezTo>
                  <a:pt x="8357888" y="644544"/>
                  <a:pt x="8357134" y="647990"/>
                  <a:pt x="8349400" y="665347"/>
                </a:cubicBezTo>
                <a:cubicBezTo>
                  <a:pt x="8290089" y="800623"/>
                  <a:pt x="8115853" y="864497"/>
                  <a:pt x="7986587" y="876300"/>
                </a:cubicBezTo>
                <a:cubicBezTo>
                  <a:pt x="7868679" y="871437"/>
                  <a:pt x="7702937" y="829940"/>
                  <a:pt x="7634808" y="683124"/>
                </a:cubicBezTo>
                <a:cubicBezTo>
                  <a:pt x="7630298" y="668714"/>
                  <a:pt x="7619519" y="650891"/>
                  <a:pt x="7606722" y="629680"/>
                </a:cubicBezTo>
                <a:cubicBezTo>
                  <a:pt x="7603105" y="638724"/>
                  <a:pt x="7598154" y="647663"/>
                  <a:pt x="7593164" y="665347"/>
                </a:cubicBezTo>
                <a:cubicBezTo>
                  <a:pt x="7547145" y="815338"/>
                  <a:pt x="7367704" y="859202"/>
                  <a:pt x="7230351" y="876300"/>
                </a:cubicBezTo>
                <a:cubicBezTo>
                  <a:pt x="7058516" y="884568"/>
                  <a:pt x="6952123" y="766412"/>
                  <a:pt x="6878572" y="683124"/>
                </a:cubicBezTo>
                <a:cubicBezTo>
                  <a:pt x="6868789" y="659002"/>
                  <a:pt x="6855681" y="641662"/>
                  <a:pt x="6850486" y="629680"/>
                </a:cubicBezTo>
                <a:cubicBezTo>
                  <a:pt x="6843599" y="643709"/>
                  <a:pt x="6839760" y="655010"/>
                  <a:pt x="6836928" y="665347"/>
                </a:cubicBezTo>
                <a:cubicBezTo>
                  <a:pt x="6758710" y="802404"/>
                  <a:pt x="6647148" y="884954"/>
                  <a:pt x="6474115" y="876300"/>
                </a:cubicBezTo>
                <a:cubicBezTo>
                  <a:pt x="6319352" y="878914"/>
                  <a:pt x="6185118" y="778398"/>
                  <a:pt x="6122336" y="683124"/>
                </a:cubicBezTo>
                <a:cubicBezTo>
                  <a:pt x="6113561" y="665971"/>
                  <a:pt x="6107139" y="650649"/>
                  <a:pt x="6094250" y="629680"/>
                </a:cubicBezTo>
                <a:cubicBezTo>
                  <a:pt x="6090218" y="643842"/>
                  <a:pt x="6085401" y="655619"/>
                  <a:pt x="6080693" y="665347"/>
                </a:cubicBezTo>
                <a:cubicBezTo>
                  <a:pt x="5999486" y="785197"/>
                  <a:pt x="5842147" y="865682"/>
                  <a:pt x="5717880" y="876300"/>
                </a:cubicBezTo>
                <a:cubicBezTo>
                  <a:pt x="5598495" y="872441"/>
                  <a:pt x="5435596" y="800265"/>
                  <a:pt x="5366102" y="683124"/>
                </a:cubicBezTo>
                <a:cubicBezTo>
                  <a:pt x="5352243" y="662931"/>
                  <a:pt x="5348796" y="656183"/>
                  <a:pt x="5338016" y="629680"/>
                </a:cubicBezTo>
                <a:cubicBezTo>
                  <a:pt x="5332211" y="643045"/>
                  <a:pt x="5331465" y="651390"/>
                  <a:pt x="5324458" y="665347"/>
                </a:cubicBezTo>
                <a:cubicBezTo>
                  <a:pt x="5250769" y="763645"/>
                  <a:pt x="5141007" y="869936"/>
                  <a:pt x="4961644" y="876300"/>
                </a:cubicBezTo>
                <a:cubicBezTo>
                  <a:pt x="4798758" y="884880"/>
                  <a:pt x="4674179" y="809150"/>
                  <a:pt x="4609866" y="683124"/>
                </a:cubicBezTo>
                <a:cubicBezTo>
                  <a:pt x="4597818" y="657435"/>
                  <a:pt x="4592295" y="649067"/>
                  <a:pt x="4581780" y="629680"/>
                </a:cubicBezTo>
                <a:cubicBezTo>
                  <a:pt x="4575335" y="643885"/>
                  <a:pt x="4572508" y="656926"/>
                  <a:pt x="4568222" y="665347"/>
                </a:cubicBezTo>
                <a:cubicBezTo>
                  <a:pt x="4466919" y="792369"/>
                  <a:pt x="4332701" y="865237"/>
                  <a:pt x="4205411" y="876300"/>
                </a:cubicBezTo>
                <a:cubicBezTo>
                  <a:pt x="4070367" y="866201"/>
                  <a:pt x="3947237" y="782992"/>
                  <a:pt x="3853630" y="683124"/>
                </a:cubicBezTo>
                <a:cubicBezTo>
                  <a:pt x="3845575" y="672849"/>
                  <a:pt x="3837175" y="657443"/>
                  <a:pt x="3825545" y="629680"/>
                </a:cubicBezTo>
                <a:cubicBezTo>
                  <a:pt x="3820105" y="647229"/>
                  <a:pt x="3814348" y="657571"/>
                  <a:pt x="3811986" y="665347"/>
                </a:cubicBezTo>
                <a:cubicBezTo>
                  <a:pt x="3772070" y="780965"/>
                  <a:pt x="3585704" y="872560"/>
                  <a:pt x="3449172" y="876300"/>
                </a:cubicBezTo>
                <a:cubicBezTo>
                  <a:pt x="3314980" y="892638"/>
                  <a:pt x="3177805" y="799304"/>
                  <a:pt x="3097394" y="683124"/>
                </a:cubicBezTo>
                <a:cubicBezTo>
                  <a:pt x="3091927" y="670123"/>
                  <a:pt x="3077289" y="650775"/>
                  <a:pt x="3069309" y="629680"/>
                </a:cubicBezTo>
                <a:cubicBezTo>
                  <a:pt x="3061880" y="643931"/>
                  <a:pt x="3063215" y="647992"/>
                  <a:pt x="3055751" y="665347"/>
                </a:cubicBezTo>
                <a:cubicBezTo>
                  <a:pt x="2979278" y="781772"/>
                  <a:pt x="2845479" y="847221"/>
                  <a:pt x="2692937" y="876300"/>
                </a:cubicBezTo>
                <a:cubicBezTo>
                  <a:pt x="2566300" y="857145"/>
                  <a:pt x="2407250" y="820084"/>
                  <a:pt x="2341159" y="683124"/>
                </a:cubicBezTo>
                <a:cubicBezTo>
                  <a:pt x="2329098" y="662370"/>
                  <a:pt x="2321735" y="644054"/>
                  <a:pt x="2313073" y="629680"/>
                </a:cubicBezTo>
                <a:cubicBezTo>
                  <a:pt x="2307713" y="641428"/>
                  <a:pt x="2305401" y="650009"/>
                  <a:pt x="2299515" y="665347"/>
                </a:cubicBezTo>
                <a:cubicBezTo>
                  <a:pt x="2241268" y="794361"/>
                  <a:pt x="2086462" y="911962"/>
                  <a:pt x="1936700" y="876300"/>
                </a:cubicBezTo>
                <a:cubicBezTo>
                  <a:pt x="1801239" y="884607"/>
                  <a:pt x="1654568" y="801953"/>
                  <a:pt x="1584922" y="683124"/>
                </a:cubicBezTo>
                <a:cubicBezTo>
                  <a:pt x="1573501" y="657873"/>
                  <a:pt x="1561084" y="641482"/>
                  <a:pt x="1556836" y="629680"/>
                </a:cubicBezTo>
                <a:cubicBezTo>
                  <a:pt x="1552107" y="637302"/>
                  <a:pt x="1546744" y="654095"/>
                  <a:pt x="1543278" y="665347"/>
                </a:cubicBezTo>
                <a:cubicBezTo>
                  <a:pt x="1497999" y="792959"/>
                  <a:pt x="1317274" y="885594"/>
                  <a:pt x="1180465" y="876300"/>
                </a:cubicBezTo>
                <a:cubicBezTo>
                  <a:pt x="1068386" y="874253"/>
                  <a:pt x="899292" y="803005"/>
                  <a:pt x="828687" y="683124"/>
                </a:cubicBezTo>
                <a:cubicBezTo>
                  <a:pt x="816416" y="656482"/>
                  <a:pt x="809784" y="643551"/>
                  <a:pt x="800600" y="629680"/>
                </a:cubicBezTo>
                <a:cubicBezTo>
                  <a:pt x="797585" y="637414"/>
                  <a:pt x="792344" y="655543"/>
                  <a:pt x="787043" y="665347"/>
                </a:cubicBezTo>
                <a:cubicBezTo>
                  <a:pt x="702976" y="771447"/>
                  <a:pt x="577461" y="882845"/>
                  <a:pt x="424229" y="876300"/>
                </a:cubicBezTo>
                <a:cubicBezTo>
                  <a:pt x="188196" y="895391"/>
                  <a:pt x="47722" y="733048"/>
                  <a:pt x="8619" y="526453"/>
                </a:cubicBezTo>
                <a:cubicBezTo>
                  <a:pt x="6751" y="504520"/>
                  <a:pt x="8412" y="490994"/>
                  <a:pt x="1859" y="457201"/>
                </a:cubicBezTo>
                <a:cubicBezTo>
                  <a:pt x="1443" y="457120"/>
                  <a:pt x="531" y="457145"/>
                  <a:pt x="0" y="457201"/>
                </a:cubicBezTo>
                <a:cubicBezTo>
                  <a:pt x="-612" y="450007"/>
                  <a:pt x="-233" y="442051"/>
                  <a:pt x="0" y="438150"/>
                </a:cubicBezTo>
                <a:cubicBezTo>
                  <a:pt x="-16914" y="248299"/>
                  <a:pt x="9755" y="185877"/>
                  <a:pt x="0" y="1"/>
                </a:cubicBezTo>
                <a:cubicBezTo>
                  <a:pt x="141778" y="6918"/>
                  <a:pt x="272052" y="-2090"/>
                  <a:pt x="424220" y="1"/>
                </a:cubicBezTo>
                <a:cubicBezTo>
                  <a:pt x="424223" y="1"/>
                  <a:pt x="424226" y="0"/>
                  <a:pt x="424229" y="0"/>
                </a:cubicBezTo>
                <a:cubicBezTo>
                  <a:pt x="424231" y="0"/>
                  <a:pt x="424236" y="1"/>
                  <a:pt x="424239" y="1"/>
                </a:cubicBezTo>
                <a:cubicBezTo>
                  <a:pt x="523273" y="-11878"/>
                  <a:pt x="627269" y="-5039"/>
                  <a:pt x="802348" y="1"/>
                </a:cubicBezTo>
                <a:cubicBezTo>
                  <a:pt x="977427" y="5041"/>
                  <a:pt x="1017031" y="102"/>
                  <a:pt x="1180456" y="1"/>
                </a:cubicBezTo>
                <a:cubicBezTo>
                  <a:pt x="1180459" y="0"/>
                  <a:pt x="1180463" y="1"/>
                  <a:pt x="1180465" y="0"/>
                </a:cubicBezTo>
                <a:cubicBezTo>
                  <a:pt x="1180467" y="-1"/>
                  <a:pt x="1180472" y="0"/>
                  <a:pt x="1180475" y="1"/>
                </a:cubicBezTo>
                <a:cubicBezTo>
                  <a:pt x="1269116" y="-7653"/>
                  <a:pt x="1377509" y="-6005"/>
                  <a:pt x="1543459" y="1"/>
                </a:cubicBezTo>
                <a:cubicBezTo>
                  <a:pt x="1709409" y="6007"/>
                  <a:pt x="1792203" y="-14462"/>
                  <a:pt x="1936691" y="1"/>
                </a:cubicBezTo>
                <a:cubicBezTo>
                  <a:pt x="1936693" y="1"/>
                  <a:pt x="1936697" y="0"/>
                  <a:pt x="1936700" y="0"/>
                </a:cubicBezTo>
                <a:cubicBezTo>
                  <a:pt x="1936704" y="0"/>
                  <a:pt x="1936707" y="0"/>
                  <a:pt x="1936711" y="1"/>
                </a:cubicBezTo>
                <a:cubicBezTo>
                  <a:pt x="2103184" y="-3618"/>
                  <a:pt x="2213547" y="15958"/>
                  <a:pt x="2322381" y="1"/>
                </a:cubicBezTo>
                <a:cubicBezTo>
                  <a:pt x="2431215" y="-15956"/>
                  <a:pt x="2575587" y="9328"/>
                  <a:pt x="2692927" y="1"/>
                </a:cubicBezTo>
                <a:cubicBezTo>
                  <a:pt x="2692931" y="2"/>
                  <a:pt x="2692934" y="0"/>
                  <a:pt x="2692937" y="0"/>
                </a:cubicBezTo>
                <a:cubicBezTo>
                  <a:pt x="2692941" y="0"/>
                  <a:pt x="2692944" y="1"/>
                  <a:pt x="2692947" y="1"/>
                </a:cubicBezTo>
                <a:cubicBezTo>
                  <a:pt x="2846932" y="-11929"/>
                  <a:pt x="2929100" y="3060"/>
                  <a:pt x="3048369" y="1"/>
                </a:cubicBezTo>
                <a:cubicBezTo>
                  <a:pt x="3167638" y="-3058"/>
                  <a:pt x="3305464" y="-8567"/>
                  <a:pt x="3449163" y="1"/>
                </a:cubicBezTo>
                <a:cubicBezTo>
                  <a:pt x="3449166" y="0"/>
                  <a:pt x="3449170" y="0"/>
                  <a:pt x="3449172" y="0"/>
                </a:cubicBezTo>
                <a:cubicBezTo>
                  <a:pt x="3449176" y="0"/>
                  <a:pt x="3449179" y="1"/>
                  <a:pt x="3449183" y="1"/>
                </a:cubicBezTo>
                <a:cubicBezTo>
                  <a:pt x="3612857" y="-7688"/>
                  <a:pt x="3659228" y="5419"/>
                  <a:pt x="3834855" y="1"/>
                </a:cubicBezTo>
                <a:cubicBezTo>
                  <a:pt x="4010482" y="-5417"/>
                  <a:pt x="4050733" y="5699"/>
                  <a:pt x="4205402" y="1"/>
                </a:cubicBezTo>
                <a:cubicBezTo>
                  <a:pt x="4205404" y="0"/>
                  <a:pt x="4205409" y="-1"/>
                  <a:pt x="4205411" y="0"/>
                </a:cubicBezTo>
                <a:cubicBezTo>
                  <a:pt x="4205415" y="-1"/>
                  <a:pt x="4205417" y="0"/>
                  <a:pt x="4205422" y="1"/>
                </a:cubicBezTo>
                <a:cubicBezTo>
                  <a:pt x="4341820" y="1997"/>
                  <a:pt x="4443798" y="1718"/>
                  <a:pt x="4560841" y="1"/>
                </a:cubicBezTo>
                <a:cubicBezTo>
                  <a:pt x="4677884" y="-1716"/>
                  <a:pt x="4859874" y="-4167"/>
                  <a:pt x="4961633" y="1"/>
                </a:cubicBezTo>
                <a:cubicBezTo>
                  <a:pt x="4961637" y="2"/>
                  <a:pt x="4961640" y="1"/>
                  <a:pt x="4961644" y="0"/>
                </a:cubicBezTo>
                <a:cubicBezTo>
                  <a:pt x="4961648" y="2"/>
                  <a:pt x="4961650" y="0"/>
                  <a:pt x="4961654" y="1"/>
                </a:cubicBezTo>
                <a:cubicBezTo>
                  <a:pt x="5079398" y="-9743"/>
                  <a:pt x="5221701" y="-863"/>
                  <a:pt x="5317075" y="1"/>
                </a:cubicBezTo>
                <a:cubicBezTo>
                  <a:pt x="5412449" y="865"/>
                  <a:pt x="5599737" y="-3098"/>
                  <a:pt x="5717869" y="1"/>
                </a:cubicBezTo>
                <a:cubicBezTo>
                  <a:pt x="5717873" y="1"/>
                  <a:pt x="5717876" y="0"/>
                  <a:pt x="5717880" y="0"/>
                </a:cubicBezTo>
                <a:cubicBezTo>
                  <a:pt x="5717883" y="1"/>
                  <a:pt x="5717886" y="2"/>
                  <a:pt x="5717890" y="1"/>
                </a:cubicBezTo>
                <a:cubicBezTo>
                  <a:pt x="5860884" y="-5857"/>
                  <a:pt x="5981117" y="8143"/>
                  <a:pt x="6073311" y="1"/>
                </a:cubicBezTo>
                <a:cubicBezTo>
                  <a:pt x="6165505" y="-8141"/>
                  <a:pt x="6325774" y="-12979"/>
                  <a:pt x="6474104" y="1"/>
                </a:cubicBezTo>
                <a:cubicBezTo>
                  <a:pt x="6474109" y="0"/>
                  <a:pt x="6474111" y="-1"/>
                  <a:pt x="6474115" y="0"/>
                </a:cubicBezTo>
                <a:cubicBezTo>
                  <a:pt x="6474119" y="1"/>
                  <a:pt x="6474121" y="0"/>
                  <a:pt x="6474125" y="1"/>
                </a:cubicBezTo>
                <a:cubicBezTo>
                  <a:pt x="6549420" y="-12416"/>
                  <a:pt x="6719303" y="-5481"/>
                  <a:pt x="6829546" y="1"/>
                </a:cubicBezTo>
                <a:cubicBezTo>
                  <a:pt x="6939789" y="5483"/>
                  <a:pt x="7109782" y="-14225"/>
                  <a:pt x="7230340" y="1"/>
                </a:cubicBezTo>
                <a:cubicBezTo>
                  <a:pt x="7230344" y="1"/>
                  <a:pt x="7230349" y="-1"/>
                  <a:pt x="7230351" y="0"/>
                </a:cubicBezTo>
                <a:cubicBezTo>
                  <a:pt x="7230355" y="0"/>
                  <a:pt x="7230358" y="0"/>
                  <a:pt x="7230361" y="1"/>
                </a:cubicBezTo>
                <a:cubicBezTo>
                  <a:pt x="7377329" y="-3554"/>
                  <a:pt x="7516712" y="10326"/>
                  <a:pt x="7616031" y="1"/>
                </a:cubicBezTo>
                <a:cubicBezTo>
                  <a:pt x="7715350" y="-10324"/>
                  <a:pt x="7810189" y="-17235"/>
                  <a:pt x="7986576" y="1"/>
                </a:cubicBezTo>
                <a:cubicBezTo>
                  <a:pt x="7986579" y="0"/>
                  <a:pt x="7986583" y="0"/>
                  <a:pt x="7986587" y="0"/>
                </a:cubicBezTo>
                <a:cubicBezTo>
                  <a:pt x="7986590" y="0"/>
                  <a:pt x="7986595" y="2"/>
                  <a:pt x="7986598" y="1"/>
                </a:cubicBezTo>
                <a:cubicBezTo>
                  <a:pt x="8119714" y="750"/>
                  <a:pt x="8212140" y="-105"/>
                  <a:pt x="8349581" y="1"/>
                </a:cubicBezTo>
                <a:cubicBezTo>
                  <a:pt x="8487022" y="107"/>
                  <a:pt x="8663066" y="11943"/>
                  <a:pt x="8742812" y="1"/>
                </a:cubicBezTo>
                <a:cubicBezTo>
                  <a:pt x="8742817" y="0"/>
                  <a:pt x="8742821" y="-1"/>
                  <a:pt x="8742823" y="0"/>
                </a:cubicBezTo>
                <a:cubicBezTo>
                  <a:pt x="8742826" y="0"/>
                  <a:pt x="8742828" y="1"/>
                  <a:pt x="8742833" y="1"/>
                </a:cubicBezTo>
                <a:cubicBezTo>
                  <a:pt x="8927570" y="15119"/>
                  <a:pt x="8949876" y="8327"/>
                  <a:pt x="9120941" y="1"/>
                </a:cubicBezTo>
                <a:cubicBezTo>
                  <a:pt x="9292006" y="-8325"/>
                  <a:pt x="9411741" y="-694"/>
                  <a:pt x="9499048" y="1"/>
                </a:cubicBezTo>
                <a:cubicBezTo>
                  <a:pt x="9499052" y="1"/>
                  <a:pt x="9499055" y="1"/>
                  <a:pt x="9499059" y="0"/>
                </a:cubicBezTo>
                <a:cubicBezTo>
                  <a:pt x="9499063" y="1"/>
                  <a:pt x="9499067" y="1"/>
                  <a:pt x="9499070" y="1"/>
                </a:cubicBezTo>
                <a:cubicBezTo>
                  <a:pt x="9647332" y="-9167"/>
                  <a:pt x="9783123" y="5440"/>
                  <a:pt x="9877177" y="1"/>
                </a:cubicBezTo>
                <a:cubicBezTo>
                  <a:pt x="9971231" y="-5438"/>
                  <a:pt x="10157877" y="-16926"/>
                  <a:pt x="10255283" y="1"/>
                </a:cubicBezTo>
                <a:cubicBezTo>
                  <a:pt x="10255285" y="1"/>
                  <a:pt x="10255291" y="0"/>
                  <a:pt x="10255295" y="0"/>
                </a:cubicBezTo>
                <a:cubicBezTo>
                  <a:pt x="10255298" y="0"/>
                  <a:pt x="10255302" y="1"/>
                  <a:pt x="10255306" y="1"/>
                </a:cubicBezTo>
                <a:cubicBezTo>
                  <a:pt x="10374439" y="3890"/>
                  <a:pt x="10469116" y="5483"/>
                  <a:pt x="10610726" y="1"/>
                </a:cubicBezTo>
                <a:cubicBezTo>
                  <a:pt x="10752336" y="-5481"/>
                  <a:pt x="10837957" y="2786"/>
                  <a:pt x="11011519" y="1"/>
                </a:cubicBezTo>
                <a:cubicBezTo>
                  <a:pt x="11011524" y="1"/>
                  <a:pt x="11011528" y="-2"/>
                  <a:pt x="11011531" y="0"/>
                </a:cubicBezTo>
                <a:cubicBezTo>
                  <a:pt x="11011534" y="-1"/>
                  <a:pt x="11011539" y="1"/>
                  <a:pt x="11011542" y="1"/>
                </a:cubicBezTo>
                <a:cubicBezTo>
                  <a:pt x="11188320" y="-293"/>
                  <a:pt x="11203273" y="5247"/>
                  <a:pt x="11389649" y="1"/>
                </a:cubicBezTo>
                <a:cubicBezTo>
                  <a:pt x="11576025" y="-5245"/>
                  <a:pt x="11669915" y="8775"/>
                  <a:pt x="11767755" y="1"/>
                </a:cubicBezTo>
                <a:cubicBezTo>
                  <a:pt x="11767760" y="2"/>
                  <a:pt x="11767762" y="0"/>
                  <a:pt x="11767767" y="0"/>
                </a:cubicBezTo>
                <a:close/>
              </a:path>
              <a:path w="12191997" h="876300" stroke="0" extrusionOk="0">
                <a:moveTo>
                  <a:pt x="11767767" y="0"/>
                </a:moveTo>
                <a:cubicBezTo>
                  <a:pt x="11767769" y="-1"/>
                  <a:pt x="11767773" y="1"/>
                  <a:pt x="11767778" y="1"/>
                </a:cubicBezTo>
                <a:cubicBezTo>
                  <a:pt x="11863307" y="20146"/>
                  <a:pt x="12090493" y="7901"/>
                  <a:pt x="12182774" y="1"/>
                </a:cubicBezTo>
                <a:cubicBezTo>
                  <a:pt x="12173000" y="133360"/>
                  <a:pt x="12188980" y="176602"/>
                  <a:pt x="12182774" y="347839"/>
                </a:cubicBezTo>
                <a:cubicBezTo>
                  <a:pt x="12182916" y="348504"/>
                  <a:pt x="12183117" y="348992"/>
                  <a:pt x="12183377" y="349847"/>
                </a:cubicBezTo>
                <a:cubicBezTo>
                  <a:pt x="12183313" y="374622"/>
                  <a:pt x="12195133" y="402799"/>
                  <a:pt x="12191997" y="438150"/>
                </a:cubicBezTo>
                <a:cubicBezTo>
                  <a:pt x="12170700" y="698850"/>
                  <a:pt x="12026213" y="880605"/>
                  <a:pt x="11767767" y="876300"/>
                </a:cubicBezTo>
                <a:cubicBezTo>
                  <a:pt x="11603823" y="905262"/>
                  <a:pt x="11474174" y="778735"/>
                  <a:pt x="11415988" y="683124"/>
                </a:cubicBezTo>
                <a:cubicBezTo>
                  <a:pt x="11410412" y="668519"/>
                  <a:pt x="11395211" y="639584"/>
                  <a:pt x="11387902" y="629680"/>
                </a:cubicBezTo>
                <a:cubicBezTo>
                  <a:pt x="11380297" y="647061"/>
                  <a:pt x="11379391" y="654322"/>
                  <a:pt x="11374344" y="665347"/>
                </a:cubicBezTo>
                <a:cubicBezTo>
                  <a:pt x="11317228" y="780670"/>
                  <a:pt x="11141060" y="870101"/>
                  <a:pt x="11011531" y="876300"/>
                </a:cubicBezTo>
                <a:cubicBezTo>
                  <a:pt x="10873313" y="866098"/>
                  <a:pt x="10715849" y="791887"/>
                  <a:pt x="10659752" y="683124"/>
                </a:cubicBezTo>
                <a:cubicBezTo>
                  <a:pt x="10652822" y="664809"/>
                  <a:pt x="10645026" y="653589"/>
                  <a:pt x="10631666" y="629680"/>
                </a:cubicBezTo>
                <a:cubicBezTo>
                  <a:pt x="10625746" y="646631"/>
                  <a:pt x="10622724" y="649990"/>
                  <a:pt x="10618108" y="665347"/>
                </a:cubicBezTo>
                <a:cubicBezTo>
                  <a:pt x="10559114" y="788687"/>
                  <a:pt x="10437208" y="880874"/>
                  <a:pt x="10255295" y="876300"/>
                </a:cubicBezTo>
                <a:cubicBezTo>
                  <a:pt x="10103887" y="876505"/>
                  <a:pt x="9986889" y="786810"/>
                  <a:pt x="9903516" y="683124"/>
                </a:cubicBezTo>
                <a:cubicBezTo>
                  <a:pt x="9895751" y="667255"/>
                  <a:pt x="9883935" y="642800"/>
                  <a:pt x="9875430" y="629680"/>
                </a:cubicBezTo>
                <a:cubicBezTo>
                  <a:pt x="9872195" y="636668"/>
                  <a:pt x="9868776" y="650547"/>
                  <a:pt x="9861872" y="665347"/>
                </a:cubicBezTo>
                <a:cubicBezTo>
                  <a:pt x="9817171" y="798012"/>
                  <a:pt x="9638180" y="894541"/>
                  <a:pt x="9499059" y="876300"/>
                </a:cubicBezTo>
                <a:cubicBezTo>
                  <a:pt x="9357103" y="862522"/>
                  <a:pt x="9230258" y="806960"/>
                  <a:pt x="9147280" y="683124"/>
                </a:cubicBezTo>
                <a:cubicBezTo>
                  <a:pt x="9138015" y="661407"/>
                  <a:pt x="9131038" y="656366"/>
                  <a:pt x="9119194" y="629680"/>
                </a:cubicBezTo>
                <a:cubicBezTo>
                  <a:pt x="9112024" y="645085"/>
                  <a:pt x="9110486" y="654466"/>
                  <a:pt x="9105636" y="665347"/>
                </a:cubicBezTo>
                <a:cubicBezTo>
                  <a:pt x="9048654" y="806172"/>
                  <a:pt x="8876234" y="869332"/>
                  <a:pt x="8742823" y="876300"/>
                </a:cubicBezTo>
                <a:cubicBezTo>
                  <a:pt x="8588674" y="884107"/>
                  <a:pt x="8453825" y="828471"/>
                  <a:pt x="8391044" y="683124"/>
                </a:cubicBezTo>
                <a:cubicBezTo>
                  <a:pt x="8385944" y="671784"/>
                  <a:pt x="8371785" y="647598"/>
                  <a:pt x="8362958" y="629680"/>
                </a:cubicBezTo>
                <a:cubicBezTo>
                  <a:pt x="8357988" y="646745"/>
                  <a:pt x="8353514" y="658265"/>
                  <a:pt x="8349400" y="665347"/>
                </a:cubicBezTo>
                <a:cubicBezTo>
                  <a:pt x="8265057" y="791498"/>
                  <a:pt x="8155136" y="880529"/>
                  <a:pt x="7986587" y="876300"/>
                </a:cubicBezTo>
                <a:cubicBezTo>
                  <a:pt x="7848128" y="874189"/>
                  <a:pt x="7706171" y="833442"/>
                  <a:pt x="7634808" y="683124"/>
                </a:cubicBezTo>
                <a:cubicBezTo>
                  <a:pt x="7622680" y="659599"/>
                  <a:pt x="7615950" y="653310"/>
                  <a:pt x="7606722" y="629680"/>
                </a:cubicBezTo>
                <a:cubicBezTo>
                  <a:pt x="7600938" y="641423"/>
                  <a:pt x="7595170" y="654938"/>
                  <a:pt x="7593164" y="665347"/>
                </a:cubicBezTo>
                <a:cubicBezTo>
                  <a:pt x="7531852" y="805570"/>
                  <a:pt x="7379200" y="902822"/>
                  <a:pt x="7230351" y="876300"/>
                </a:cubicBezTo>
                <a:cubicBezTo>
                  <a:pt x="7089903" y="891691"/>
                  <a:pt x="6958249" y="801273"/>
                  <a:pt x="6878572" y="683124"/>
                </a:cubicBezTo>
                <a:cubicBezTo>
                  <a:pt x="6865892" y="663404"/>
                  <a:pt x="6861565" y="652226"/>
                  <a:pt x="6850486" y="629680"/>
                </a:cubicBezTo>
                <a:cubicBezTo>
                  <a:pt x="6843747" y="643693"/>
                  <a:pt x="6840857" y="650846"/>
                  <a:pt x="6836928" y="665347"/>
                </a:cubicBezTo>
                <a:cubicBezTo>
                  <a:pt x="6773878" y="772695"/>
                  <a:pt x="6612641" y="897575"/>
                  <a:pt x="6474115" y="876300"/>
                </a:cubicBezTo>
                <a:cubicBezTo>
                  <a:pt x="6328234" y="901555"/>
                  <a:pt x="6213108" y="786631"/>
                  <a:pt x="6122336" y="683124"/>
                </a:cubicBezTo>
                <a:cubicBezTo>
                  <a:pt x="6112062" y="667380"/>
                  <a:pt x="6103785" y="648154"/>
                  <a:pt x="6094250" y="629680"/>
                </a:cubicBezTo>
                <a:cubicBezTo>
                  <a:pt x="6090973" y="642868"/>
                  <a:pt x="6086121" y="648908"/>
                  <a:pt x="6080693" y="665347"/>
                </a:cubicBezTo>
                <a:cubicBezTo>
                  <a:pt x="5988248" y="759752"/>
                  <a:pt x="5874947" y="846890"/>
                  <a:pt x="5717880" y="876300"/>
                </a:cubicBezTo>
                <a:cubicBezTo>
                  <a:pt x="5575902" y="885812"/>
                  <a:pt x="5440918" y="805484"/>
                  <a:pt x="5366102" y="683124"/>
                </a:cubicBezTo>
                <a:cubicBezTo>
                  <a:pt x="5359389" y="667962"/>
                  <a:pt x="5351422" y="649186"/>
                  <a:pt x="5338016" y="629680"/>
                </a:cubicBezTo>
                <a:cubicBezTo>
                  <a:pt x="5333706" y="637053"/>
                  <a:pt x="5329420" y="650690"/>
                  <a:pt x="5324458" y="665347"/>
                </a:cubicBezTo>
                <a:cubicBezTo>
                  <a:pt x="5250568" y="776809"/>
                  <a:pt x="5102881" y="853139"/>
                  <a:pt x="4961644" y="876300"/>
                </a:cubicBezTo>
                <a:cubicBezTo>
                  <a:pt x="4817249" y="880269"/>
                  <a:pt x="4710735" y="792738"/>
                  <a:pt x="4609866" y="683124"/>
                </a:cubicBezTo>
                <a:cubicBezTo>
                  <a:pt x="4601972" y="662858"/>
                  <a:pt x="4590127" y="641160"/>
                  <a:pt x="4581780" y="629680"/>
                </a:cubicBezTo>
                <a:cubicBezTo>
                  <a:pt x="4576041" y="642502"/>
                  <a:pt x="4572898" y="658083"/>
                  <a:pt x="4568222" y="665347"/>
                </a:cubicBezTo>
                <a:cubicBezTo>
                  <a:pt x="4498677" y="799274"/>
                  <a:pt x="4366413" y="876643"/>
                  <a:pt x="4205411" y="876300"/>
                </a:cubicBezTo>
                <a:cubicBezTo>
                  <a:pt x="4090230" y="882608"/>
                  <a:pt x="3899345" y="795996"/>
                  <a:pt x="3853630" y="683124"/>
                </a:cubicBezTo>
                <a:cubicBezTo>
                  <a:pt x="3840310" y="661537"/>
                  <a:pt x="3840065" y="653236"/>
                  <a:pt x="3825545" y="629680"/>
                </a:cubicBezTo>
                <a:cubicBezTo>
                  <a:pt x="3822153" y="638778"/>
                  <a:pt x="3814160" y="655292"/>
                  <a:pt x="3811986" y="665347"/>
                </a:cubicBezTo>
                <a:cubicBezTo>
                  <a:pt x="3727742" y="791162"/>
                  <a:pt x="3598711" y="883766"/>
                  <a:pt x="3449172" y="876300"/>
                </a:cubicBezTo>
                <a:cubicBezTo>
                  <a:pt x="3277311" y="882320"/>
                  <a:pt x="3168562" y="804432"/>
                  <a:pt x="3097394" y="683124"/>
                </a:cubicBezTo>
                <a:cubicBezTo>
                  <a:pt x="3090624" y="666858"/>
                  <a:pt x="3077072" y="639733"/>
                  <a:pt x="3069309" y="629680"/>
                </a:cubicBezTo>
                <a:cubicBezTo>
                  <a:pt x="3062388" y="645628"/>
                  <a:pt x="3062888" y="647991"/>
                  <a:pt x="3055751" y="665347"/>
                </a:cubicBezTo>
                <a:cubicBezTo>
                  <a:pt x="2993865" y="759762"/>
                  <a:pt x="2822968" y="864500"/>
                  <a:pt x="2692937" y="876300"/>
                </a:cubicBezTo>
                <a:cubicBezTo>
                  <a:pt x="2543159" y="874028"/>
                  <a:pt x="2420776" y="799947"/>
                  <a:pt x="2341159" y="683124"/>
                </a:cubicBezTo>
                <a:cubicBezTo>
                  <a:pt x="2327701" y="663193"/>
                  <a:pt x="2324905" y="651257"/>
                  <a:pt x="2313073" y="629680"/>
                </a:cubicBezTo>
                <a:cubicBezTo>
                  <a:pt x="2309499" y="641295"/>
                  <a:pt x="2306694" y="648759"/>
                  <a:pt x="2299515" y="665347"/>
                </a:cubicBezTo>
                <a:cubicBezTo>
                  <a:pt x="2206082" y="782883"/>
                  <a:pt x="2055149" y="876298"/>
                  <a:pt x="1936700" y="876300"/>
                </a:cubicBezTo>
                <a:cubicBezTo>
                  <a:pt x="1786943" y="891402"/>
                  <a:pt x="1666996" y="821111"/>
                  <a:pt x="1584922" y="683124"/>
                </a:cubicBezTo>
                <a:cubicBezTo>
                  <a:pt x="1572913" y="658062"/>
                  <a:pt x="1564315" y="645988"/>
                  <a:pt x="1556836" y="629680"/>
                </a:cubicBezTo>
                <a:cubicBezTo>
                  <a:pt x="1551775" y="638651"/>
                  <a:pt x="1547942" y="650764"/>
                  <a:pt x="1543278" y="665347"/>
                </a:cubicBezTo>
                <a:cubicBezTo>
                  <a:pt x="1459682" y="774537"/>
                  <a:pt x="1340471" y="878601"/>
                  <a:pt x="1180465" y="876300"/>
                </a:cubicBezTo>
                <a:cubicBezTo>
                  <a:pt x="1037325" y="877498"/>
                  <a:pt x="894821" y="793595"/>
                  <a:pt x="828687" y="683124"/>
                </a:cubicBezTo>
                <a:cubicBezTo>
                  <a:pt x="821258" y="670444"/>
                  <a:pt x="812994" y="648169"/>
                  <a:pt x="800600" y="629680"/>
                </a:cubicBezTo>
                <a:cubicBezTo>
                  <a:pt x="796589" y="645204"/>
                  <a:pt x="792778" y="649692"/>
                  <a:pt x="787043" y="665347"/>
                </a:cubicBezTo>
                <a:cubicBezTo>
                  <a:pt x="725981" y="814928"/>
                  <a:pt x="554320" y="895794"/>
                  <a:pt x="424229" y="876300"/>
                </a:cubicBezTo>
                <a:cubicBezTo>
                  <a:pt x="229217" y="910155"/>
                  <a:pt x="92754" y="724476"/>
                  <a:pt x="8619" y="526453"/>
                </a:cubicBezTo>
                <a:cubicBezTo>
                  <a:pt x="9440" y="502783"/>
                  <a:pt x="4996" y="491397"/>
                  <a:pt x="1859" y="457201"/>
                </a:cubicBezTo>
                <a:cubicBezTo>
                  <a:pt x="1192" y="457125"/>
                  <a:pt x="484" y="457138"/>
                  <a:pt x="0" y="457201"/>
                </a:cubicBezTo>
                <a:cubicBezTo>
                  <a:pt x="427" y="450225"/>
                  <a:pt x="729" y="444379"/>
                  <a:pt x="0" y="438150"/>
                </a:cubicBezTo>
                <a:cubicBezTo>
                  <a:pt x="-16179" y="337021"/>
                  <a:pt x="21793" y="197716"/>
                  <a:pt x="0" y="1"/>
                </a:cubicBezTo>
                <a:cubicBezTo>
                  <a:pt x="106621" y="-19475"/>
                  <a:pt x="218308" y="11931"/>
                  <a:pt x="424220" y="1"/>
                </a:cubicBezTo>
                <a:cubicBezTo>
                  <a:pt x="424223" y="2"/>
                  <a:pt x="424226" y="0"/>
                  <a:pt x="424229" y="0"/>
                </a:cubicBezTo>
                <a:cubicBezTo>
                  <a:pt x="424232" y="0"/>
                  <a:pt x="424235" y="1"/>
                  <a:pt x="424239" y="1"/>
                </a:cubicBezTo>
                <a:cubicBezTo>
                  <a:pt x="575029" y="14074"/>
                  <a:pt x="697593" y="3579"/>
                  <a:pt x="794785" y="1"/>
                </a:cubicBezTo>
                <a:cubicBezTo>
                  <a:pt x="891977" y="-3577"/>
                  <a:pt x="1068399" y="-12006"/>
                  <a:pt x="1180456" y="1"/>
                </a:cubicBezTo>
                <a:cubicBezTo>
                  <a:pt x="1180459" y="2"/>
                  <a:pt x="1180464" y="0"/>
                  <a:pt x="1180465" y="0"/>
                </a:cubicBezTo>
                <a:cubicBezTo>
                  <a:pt x="1180468" y="1"/>
                  <a:pt x="1180473" y="2"/>
                  <a:pt x="1180475" y="1"/>
                </a:cubicBezTo>
                <a:cubicBezTo>
                  <a:pt x="1350987" y="4505"/>
                  <a:pt x="1463676" y="-15119"/>
                  <a:pt x="1558583" y="1"/>
                </a:cubicBezTo>
                <a:cubicBezTo>
                  <a:pt x="1653490" y="15121"/>
                  <a:pt x="1783164" y="14899"/>
                  <a:pt x="1936691" y="1"/>
                </a:cubicBezTo>
                <a:cubicBezTo>
                  <a:pt x="1936695" y="1"/>
                  <a:pt x="1936698" y="1"/>
                  <a:pt x="1936700" y="0"/>
                </a:cubicBezTo>
                <a:cubicBezTo>
                  <a:pt x="1936705" y="0"/>
                  <a:pt x="1936708" y="2"/>
                  <a:pt x="1936711" y="1"/>
                </a:cubicBezTo>
                <a:cubicBezTo>
                  <a:pt x="2109726" y="12118"/>
                  <a:pt x="2154757" y="-11528"/>
                  <a:pt x="2322381" y="1"/>
                </a:cubicBezTo>
                <a:cubicBezTo>
                  <a:pt x="2490005" y="11530"/>
                  <a:pt x="2558448" y="7505"/>
                  <a:pt x="2692927" y="1"/>
                </a:cubicBezTo>
                <a:cubicBezTo>
                  <a:pt x="2692931" y="2"/>
                  <a:pt x="2692935" y="0"/>
                  <a:pt x="2692937" y="0"/>
                </a:cubicBezTo>
                <a:cubicBezTo>
                  <a:pt x="2692941" y="-1"/>
                  <a:pt x="2692944" y="-1"/>
                  <a:pt x="2692947" y="1"/>
                </a:cubicBezTo>
                <a:cubicBezTo>
                  <a:pt x="2837755" y="-17868"/>
                  <a:pt x="2983752" y="10784"/>
                  <a:pt x="3078617" y="1"/>
                </a:cubicBezTo>
                <a:cubicBezTo>
                  <a:pt x="3173482" y="-10782"/>
                  <a:pt x="3309832" y="-15043"/>
                  <a:pt x="3449163" y="1"/>
                </a:cubicBezTo>
                <a:cubicBezTo>
                  <a:pt x="3449165" y="1"/>
                  <a:pt x="3449170" y="-1"/>
                  <a:pt x="3449172" y="0"/>
                </a:cubicBezTo>
                <a:cubicBezTo>
                  <a:pt x="3449177" y="1"/>
                  <a:pt x="3449178" y="2"/>
                  <a:pt x="3449183" y="1"/>
                </a:cubicBezTo>
                <a:cubicBezTo>
                  <a:pt x="3621217" y="-707"/>
                  <a:pt x="3702153" y="8825"/>
                  <a:pt x="3812168" y="1"/>
                </a:cubicBezTo>
                <a:cubicBezTo>
                  <a:pt x="3922183" y="-8823"/>
                  <a:pt x="4027954" y="-910"/>
                  <a:pt x="4205402" y="1"/>
                </a:cubicBezTo>
                <a:cubicBezTo>
                  <a:pt x="4205405" y="1"/>
                  <a:pt x="4205408" y="1"/>
                  <a:pt x="4205411" y="0"/>
                </a:cubicBezTo>
                <a:cubicBezTo>
                  <a:pt x="4205416" y="-1"/>
                  <a:pt x="4205419" y="0"/>
                  <a:pt x="4205422" y="1"/>
                </a:cubicBezTo>
                <a:cubicBezTo>
                  <a:pt x="4317361" y="-14421"/>
                  <a:pt x="4404921" y="49"/>
                  <a:pt x="4598652" y="1"/>
                </a:cubicBezTo>
                <a:cubicBezTo>
                  <a:pt x="4792383" y="-47"/>
                  <a:pt x="4838976" y="12988"/>
                  <a:pt x="4961633" y="1"/>
                </a:cubicBezTo>
                <a:cubicBezTo>
                  <a:pt x="4961636" y="1"/>
                  <a:pt x="4961641" y="-1"/>
                  <a:pt x="4961644" y="0"/>
                </a:cubicBezTo>
                <a:cubicBezTo>
                  <a:pt x="4961647" y="-1"/>
                  <a:pt x="4961651" y="1"/>
                  <a:pt x="4961654" y="1"/>
                </a:cubicBezTo>
                <a:cubicBezTo>
                  <a:pt x="5112299" y="9775"/>
                  <a:pt x="5228462" y="7199"/>
                  <a:pt x="5324637" y="1"/>
                </a:cubicBezTo>
                <a:cubicBezTo>
                  <a:pt x="5420812" y="-7197"/>
                  <a:pt x="5533261" y="-7097"/>
                  <a:pt x="5717869" y="1"/>
                </a:cubicBezTo>
                <a:cubicBezTo>
                  <a:pt x="5717874" y="0"/>
                  <a:pt x="5717876" y="0"/>
                  <a:pt x="5717880" y="0"/>
                </a:cubicBezTo>
                <a:cubicBezTo>
                  <a:pt x="5717884" y="0"/>
                  <a:pt x="5717887" y="0"/>
                  <a:pt x="5717890" y="1"/>
                </a:cubicBezTo>
                <a:cubicBezTo>
                  <a:pt x="5809109" y="-184"/>
                  <a:pt x="5996047" y="5509"/>
                  <a:pt x="6073311" y="1"/>
                </a:cubicBezTo>
                <a:cubicBezTo>
                  <a:pt x="6150575" y="-5507"/>
                  <a:pt x="6360359" y="-3093"/>
                  <a:pt x="6474104" y="1"/>
                </a:cubicBezTo>
                <a:cubicBezTo>
                  <a:pt x="6474109" y="1"/>
                  <a:pt x="6474112" y="0"/>
                  <a:pt x="6474115" y="0"/>
                </a:cubicBezTo>
                <a:cubicBezTo>
                  <a:pt x="6474118" y="1"/>
                  <a:pt x="6474121" y="2"/>
                  <a:pt x="6474125" y="1"/>
                </a:cubicBezTo>
                <a:cubicBezTo>
                  <a:pt x="6624623" y="16534"/>
                  <a:pt x="6748828" y="17336"/>
                  <a:pt x="6837108" y="1"/>
                </a:cubicBezTo>
                <a:cubicBezTo>
                  <a:pt x="6925388" y="-17334"/>
                  <a:pt x="7057663" y="16129"/>
                  <a:pt x="7230340" y="1"/>
                </a:cubicBezTo>
                <a:cubicBezTo>
                  <a:pt x="7230344" y="1"/>
                  <a:pt x="7230347" y="-2"/>
                  <a:pt x="7230351" y="0"/>
                </a:cubicBezTo>
                <a:cubicBezTo>
                  <a:pt x="7230353" y="1"/>
                  <a:pt x="7230358" y="1"/>
                  <a:pt x="7230361" y="1"/>
                </a:cubicBezTo>
                <a:cubicBezTo>
                  <a:pt x="7355758" y="-11291"/>
                  <a:pt x="7445231" y="11642"/>
                  <a:pt x="7608469" y="1"/>
                </a:cubicBezTo>
                <a:cubicBezTo>
                  <a:pt x="7771707" y="-11640"/>
                  <a:pt x="7838459" y="-12938"/>
                  <a:pt x="7986576" y="1"/>
                </a:cubicBezTo>
                <a:cubicBezTo>
                  <a:pt x="7986579" y="-1"/>
                  <a:pt x="7986583" y="-1"/>
                  <a:pt x="7986587" y="0"/>
                </a:cubicBezTo>
                <a:cubicBezTo>
                  <a:pt x="7986590" y="0"/>
                  <a:pt x="7986594" y="2"/>
                  <a:pt x="7986598" y="1"/>
                </a:cubicBezTo>
                <a:cubicBezTo>
                  <a:pt x="8075706" y="1319"/>
                  <a:pt x="8247470" y="1150"/>
                  <a:pt x="8364705" y="1"/>
                </a:cubicBezTo>
                <a:cubicBezTo>
                  <a:pt x="8481940" y="-1148"/>
                  <a:pt x="8602851" y="-18709"/>
                  <a:pt x="8742812" y="1"/>
                </a:cubicBezTo>
                <a:cubicBezTo>
                  <a:pt x="8742817" y="1"/>
                  <a:pt x="8742819" y="-1"/>
                  <a:pt x="8742823" y="0"/>
                </a:cubicBezTo>
                <a:cubicBezTo>
                  <a:pt x="8742826" y="1"/>
                  <a:pt x="8742829" y="2"/>
                  <a:pt x="8742833" y="1"/>
                </a:cubicBezTo>
                <a:cubicBezTo>
                  <a:pt x="8911403" y="-9374"/>
                  <a:pt x="9022419" y="-5416"/>
                  <a:pt x="9113378" y="1"/>
                </a:cubicBezTo>
                <a:cubicBezTo>
                  <a:pt x="9204337" y="5418"/>
                  <a:pt x="9306849" y="-12711"/>
                  <a:pt x="9499048" y="1"/>
                </a:cubicBezTo>
                <a:cubicBezTo>
                  <a:pt x="9499053" y="1"/>
                  <a:pt x="9499054" y="1"/>
                  <a:pt x="9499059" y="0"/>
                </a:cubicBezTo>
                <a:cubicBezTo>
                  <a:pt x="9499061" y="0"/>
                  <a:pt x="9499066" y="0"/>
                  <a:pt x="9499070" y="1"/>
                </a:cubicBezTo>
                <a:cubicBezTo>
                  <a:pt x="9680352" y="4375"/>
                  <a:pt x="9786063" y="-14144"/>
                  <a:pt x="9862052" y="1"/>
                </a:cubicBezTo>
                <a:cubicBezTo>
                  <a:pt x="9938041" y="14146"/>
                  <a:pt x="10091595" y="-10348"/>
                  <a:pt x="10255283" y="1"/>
                </a:cubicBezTo>
                <a:cubicBezTo>
                  <a:pt x="10255287" y="1"/>
                  <a:pt x="10255291" y="0"/>
                  <a:pt x="10255295" y="0"/>
                </a:cubicBezTo>
                <a:cubicBezTo>
                  <a:pt x="10255296" y="0"/>
                  <a:pt x="10255303" y="2"/>
                  <a:pt x="10255306" y="1"/>
                </a:cubicBezTo>
                <a:cubicBezTo>
                  <a:pt x="10411382" y="8725"/>
                  <a:pt x="10460648" y="-7197"/>
                  <a:pt x="10633413" y="1"/>
                </a:cubicBezTo>
                <a:cubicBezTo>
                  <a:pt x="10806178" y="7199"/>
                  <a:pt x="10925987" y="-10151"/>
                  <a:pt x="11011519" y="1"/>
                </a:cubicBezTo>
                <a:cubicBezTo>
                  <a:pt x="11011523" y="2"/>
                  <a:pt x="11011528" y="-2"/>
                  <a:pt x="11011531" y="0"/>
                </a:cubicBezTo>
                <a:cubicBezTo>
                  <a:pt x="11011533" y="-1"/>
                  <a:pt x="11011540" y="0"/>
                  <a:pt x="11011542" y="1"/>
                </a:cubicBezTo>
                <a:cubicBezTo>
                  <a:pt x="11189716" y="8479"/>
                  <a:pt x="11240270" y="19048"/>
                  <a:pt x="11397211" y="1"/>
                </a:cubicBezTo>
                <a:cubicBezTo>
                  <a:pt x="11554152" y="-19046"/>
                  <a:pt x="11622447" y="13338"/>
                  <a:pt x="11767755" y="1"/>
                </a:cubicBezTo>
                <a:cubicBezTo>
                  <a:pt x="11767758" y="2"/>
                  <a:pt x="11767765" y="-1"/>
                  <a:pt x="11767767" y="0"/>
                </a:cubicBezTo>
                <a:close/>
              </a:path>
            </a:pathLst>
          </a:cu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257925"/>
            <a:ext cx="12192000" cy="600076"/>
          </a:xfrm>
          <a:custGeom>
            <a:avLst/>
            <a:gdLst>
              <a:gd name="connsiteX0" fmla="*/ 0 w 12192000"/>
              <a:gd name="connsiteY0" fmla="*/ 0 h 600076"/>
              <a:gd name="connsiteX1" fmla="*/ 311573 w 12192000"/>
              <a:gd name="connsiteY1" fmla="*/ 0 h 600076"/>
              <a:gd name="connsiteX2" fmla="*/ 1232747 w 12192000"/>
              <a:gd name="connsiteY2" fmla="*/ 0 h 600076"/>
              <a:gd name="connsiteX3" fmla="*/ 1910080 w 12192000"/>
              <a:gd name="connsiteY3" fmla="*/ 0 h 600076"/>
              <a:gd name="connsiteX4" fmla="*/ 2221653 w 12192000"/>
              <a:gd name="connsiteY4" fmla="*/ 0 h 600076"/>
              <a:gd name="connsiteX5" fmla="*/ 2898987 w 12192000"/>
              <a:gd name="connsiteY5" fmla="*/ 0 h 600076"/>
              <a:gd name="connsiteX6" fmla="*/ 3820160 w 12192000"/>
              <a:gd name="connsiteY6" fmla="*/ 0 h 600076"/>
              <a:gd name="connsiteX7" fmla="*/ 4375573 w 12192000"/>
              <a:gd name="connsiteY7" fmla="*/ 0 h 600076"/>
              <a:gd name="connsiteX8" fmla="*/ 4930987 w 12192000"/>
              <a:gd name="connsiteY8" fmla="*/ 0 h 600076"/>
              <a:gd name="connsiteX9" fmla="*/ 5608320 w 12192000"/>
              <a:gd name="connsiteY9" fmla="*/ 0 h 600076"/>
              <a:gd name="connsiteX10" fmla="*/ 6407573 w 12192000"/>
              <a:gd name="connsiteY10" fmla="*/ 0 h 600076"/>
              <a:gd name="connsiteX11" fmla="*/ 7206827 w 12192000"/>
              <a:gd name="connsiteY11" fmla="*/ 0 h 600076"/>
              <a:gd name="connsiteX12" fmla="*/ 8006080 w 12192000"/>
              <a:gd name="connsiteY12" fmla="*/ 0 h 600076"/>
              <a:gd name="connsiteX13" fmla="*/ 8927253 w 12192000"/>
              <a:gd name="connsiteY13" fmla="*/ 0 h 600076"/>
              <a:gd name="connsiteX14" fmla="*/ 9604587 w 12192000"/>
              <a:gd name="connsiteY14" fmla="*/ 0 h 600076"/>
              <a:gd name="connsiteX15" fmla="*/ 10403840 w 12192000"/>
              <a:gd name="connsiteY15" fmla="*/ 0 h 600076"/>
              <a:gd name="connsiteX16" fmla="*/ 11081173 w 12192000"/>
              <a:gd name="connsiteY16" fmla="*/ 0 h 600076"/>
              <a:gd name="connsiteX17" fmla="*/ 12192000 w 12192000"/>
              <a:gd name="connsiteY17" fmla="*/ 0 h 600076"/>
              <a:gd name="connsiteX18" fmla="*/ 12192000 w 12192000"/>
              <a:gd name="connsiteY18" fmla="*/ 600076 h 600076"/>
              <a:gd name="connsiteX19" fmla="*/ 11270827 w 12192000"/>
              <a:gd name="connsiteY19" fmla="*/ 600076 h 600076"/>
              <a:gd name="connsiteX20" fmla="*/ 10715413 w 12192000"/>
              <a:gd name="connsiteY20" fmla="*/ 600076 h 600076"/>
              <a:gd name="connsiteX21" fmla="*/ 10160000 w 12192000"/>
              <a:gd name="connsiteY21" fmla="*/ 600076 h 600076"/>
              <a:gd name="connsiteX22" fmla="*/ 9604587 w 12192000"/>
              <a:gd name="connsiteY22" fmla="*/ 600076 h 600076"/>
              <a:gd name="connsiteX23" fmla="*/ 8805333 w 12192000"/>
              <a:gd name="connsiteY23" fmla="*/ 600076 h 600076"/>
              <a:gd name="connsiteX24" fmla="*/ 8128000 w 12192000"/>
              <a:gd name="connsiteY24" fmla="*/ 600076 h 600076"/>
              <a:gd name="connsiteX25" fmla="*/ 7816427 w 12192000"/>
              <a:gd name="connsiteY25" fmla="*/ 600076 h 600076"/>
              <a:gd name="connsiteX26" fmla="*/ 7261013 w 12192000"/>
              <a:gd name="connsiteY26" fmla="*/ 600076 h 600076"/>
              <a:gd name="connsiteX27" fmla="*/ 6461760 w 12192000"/>
              <a:gd name="connsiteY27" fmla="*/ 600076 h 600076"/>
              <a:gd name="connsiteX28" fmla="*/ 6028267 w 12192000"/>
              <a:gd name="connsiteY28" fmla="*/ 600076 h 600076"/>
              <a:gd name="connsiteX29" fmla="*/ 5107093 w 12192000"/>
              <a:gd name="connsiteY29" fmla="*/ 600076 h 600076"/>
              <a:gd name="connsiteX30" fmla="*/ 4185920 w 12192000"/>
              <a:gd name="connsiteY30" fmla="*/ 600076 h 600076"/>
              <a:gd name="connsiteX31" fmla="*/ 3508587 w 12192000"/>
              <a:gd name="connsiteY31" fmla="*/ 600076 h 600076"/>
              <a:gd name="connsiteX32" fmla="*/ 2587413 w 12192000"/>
              <a:gd name="connsiteY32" fmla="*/ 600076 h 600076"/>
              <a:gd name="connsiteX33" fmla="*/ 1910080 w 12192000"/>
              <a:gd name="connsiteY33" fmla="*/ 600076 h 600076"/>
              <a:gd name="connsiteX34" fmla="*/ 1110827 w 12192000"/>
              <a:gd name="connsiteY34" fmla="*/ 600076 h 600076"/>
              <a:gd name="connsiteX35" fmla="*/ 799253 w 12192000"/>
              <a:gd name="connsiteY35" fmla="*/ 600076 h 600076"/>
              <a:gd name="connsiteX36" fmla="*/ 0 w 12192000"/>
              <a:gd name="connsiteY36" fmla="*/ 600076 h 600076"/>
              <a:gd name="connsiteX37" fmla="*/ 0 w 12192000"/>
              <a:gd name="connsiteY37" fmla="*/ 0 h 6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00076" fill="none" extrusionOk="0">
                <a:moveTo>
                  <a:pt x="0" y="0"/>
                </a:moveTo>
                <a:cubicBezTo>
                  <a:pt x="100166" y="4015"/>
                  <a:pt x="218899" y="-11321"/>
                  <a:pt x="311573" y="0"/>
                </a:cubicBezTo>
                <a:cubicBezTo>
                  <a:pt x="404247" y="11321"/>
                  <a:pt x="811646" y="-20642"/>
                  <a:pt x="1232747" y="0"/>
                </a:cubicBezTo>
                <a:cubicBezTo>
                  <a:pt x="1653848" y="20642"/>
                  <a:pt x="1625397" y="16271"/>
                  <a:pt x="1910080" y="0"/>
                </a:cubicBezTo>
                <a:cubicBezTo>
                  <a:pt x="2194763" y="-16271"/>
                  <a:pt x="2099864" y="-2376"/>
                  <a:pt x="2221653" y="0"/>
                </a:cubicBezTo>
                <a:cubicBezTo>
                  <a:pt x="2343442" y="2376"/>
                  <a:pt x="2660027" y="-29429"/>
                  <a:pt x="2898987" y="0"/>
                </a:cubicBezTo>
                <a:cubicBezTo>
                  <a:pt x="3137947" y="29429"/>
                  <a:pt x="3519776" y="18593"/>
                  <a:pt x="3820160" y="0"/>
                </a:cubicBezTo>
                <a:cubicBezTo>
                  <a:pt x="4120544" y="-18593"/>
                  <a:pt x="4100054" y="22845"/>
                  <a:pt x="4375573" y="0"/>
                </a:cubicBezTo>
                <a:cubicBezTo>
                  <a:pt x="4651092" y="-22845"/>
                  <a:pt x="4667185" y="8847"/>
                  <a:pt x="4930987" y="0"/>
                </a:cubicBezTo>
                <a:cubicBezTo>
                  <a:pt x="5194789" y="-8847"/>
                  <a:pt x="5370245" y="-18527"/>
                  <a:pt x="5608320" y="0"/>
                </a:cubicBezTo>
                <a:cubicBezTo>
                  <a:pt x="5846395" y="18527"/>
                  <a:pt x="6154714" y="18937"/>
                  <a:pt x="6407573" y="0"/>
                </a:cubicBezTo>
                <a:cubicBezTo>
                  <a:pt x="6660432" y="-18937"/>
                  <a:pt x="6856389" y="18406"/>
                  <a:pt x="7206827" y="0"/>
                </a:cubicBezTo>
                <a:cubicBezTo>
                  <a:pt x="7557265" y="-18406"/>
                  <a:pt x="7656341" y="-16046"/>
                  <a:pt x="8006080" y="0"/>
                </a:cubicBezTo>
                <a:cubicBezTo>
                  <a:pt x="8355819" y="16046"/>
                  <a:pt x="8597346" y="-22406"/>
                  <a:pt x="8927253" y="0"/>
                </a:cubicBezTo>
                <a:cubicBezTo>
                  <a:pt x="9257160" y="22406"/>
                  <a:pt x="9355771" y="-8057"/>
                  <a:pt x="9604587" y="0"/>
                </a:cubicBezTo>
                <a:cubicBezTo>
                  <a:pt x="9853403" y="8057"/>
                  <a:pt x="10171493" y="35623"/>
                  <a:pt x="10403840" y="0"/>
                </a:cubicBezTo>
                <a:cubicBezTo>
                  <a:pt x="10636187" y="-35623"/>
                  <a:pt x="10799426" y="8364"/>
                  <a:pt x="11081173" y="0"/>
                </a:cubicBezTo>
                <a:cubicBezTo>
                  <a:pt x="11362920" y="-8364"/>
                  <a:pt x="11743583" y="-38823"/>
                  <a:pt x="12192000" y="0"/>
                </a:cubicBezTo>
                <a:cubicBezTo>
                  <a:pt x="12188824" y="297676"/>
                  <a:pt x="12215087" y="306142"/>
                  <a:pt x="12192000" y="600076"/>
                </a:cubicBezTo>
                <a:cubicBezTo>
                  <a:pt x="12000377" y="616834"/>
                  <a:pt x="11545710" y="559699"/>
                  <a:pt x="11270827" y="600076"/>
                </a:cubicBezTo>
                <a:cubicBezTo>
                  <a:pt x="10995944" y="640453"/>
                  <a:pt x="10827603" y="596245"/>
                  <a:pt x="10715413" y="600076"/>
                </a:cubicBezTo>
                <a:cubicBezTo>
                  <a:pt x="10603223" y="603907"/>
                  <a:pt x="10348576" y="602505"/>
                  <a:pt x="10160000" y="600076"/>
                </a:cubicBezTo>
                <a:cubicBezTo>
                  <a:pt x="9971424" y="597647"/>
                  <a:pt x="9831093" y="591994"/>
                  <a:pt x="9604587" y="600076"/>
                </a:cubicBezTo>
                <a:cubicBezTo>
                  <a:pt x="9378081" y="608158"/>
                  <a:pt x="9141005" y="584772"/>
                  <a:pt x="8805333" y="600076"/>
                </a:cubicBezTo>
                <a:cubicBezTo>
                  <a:pt x="8469661" y="615380"/>
                  <a:pt x="8439515" y="582805"/>
                  <a:pt x="8128000" y="600076"/>
                </a:cubicBezTo>
                <a:cubicBezTo>
                  <a:pt x="7816485" y="617347"/>
                  <a:pt x="7903614" y="605109"/>
                  <a:pt x="7816427" y="600076"/>
                </a:cubicBezTo>
                <a:cubicBezTo>
                  <a:pt x="7729240" y="595043"/>
                  <a:pt x="7484379" y="578543"/>
                  <a:pt x="7261013" y="600076"/>
                </a:cubicBezTo>
                <a:cubicBezTo>
                  <a:pt x="7037647" y="621609"/>
                  <a:pt x="6820397" y="598161"/>
                  <a:pt x="6461760" y="600076"/>
                </a:cubicBezTo>
                <a:cubicBezTo>
                  <a:pt x="6103123" y="601991"/>
                  <a:pt x="6155983" y="606517"/>
                  <a:pt x="6028267" y="600076"/>
                </a:cubicBezTo>
                <a:cubicBezTo>
                  <a:pt x="5900551" y="593635"/>
                  <a:pt x="5504936" y="594402"/>
                  <a:pt x="5107093" y="600076"/>
                </a:cubicBezTo>
                <a:cubicBezTo>
                  <a:pt x="4709250" y="605750"/>
                  <a:pt x="4591113" y="602724"/>
                  <a:pt x="4185920" y="600076"/>
                </a:cubicBezTo>
                <a:cubicBezTo>
                  <a:pt x="3780727" y="597428"/>
                  <a:pt x="3796352" y="598189"/>
                  <a:pt x="3508587" y="600076"/>
                </a:cubicBezTo>
                <a:cubicBezTo>
                  <a:pt x="3220822" y="601963"/>
                  <a:pt x="2822612" y="560710"/>
                  <a:pt x="2587413" y="600076"/>
                </a:cubicBezTo>
                <a:cubicBezTo>
                  <a:pt x="2352214" y="639442"/>
                  <a:pt x="2221464" y="595945"/>
                  <a:pt x="1910080" y="600076"/>
                </a:cubicBezTo>
                <a:cubicBezTo>
                  <a:pt x="1598696" y="604207"/>
                  <a:pt x="1403595" y="628640"/>
                  <a:pt x="1110827" y="600076"/>
                </a:cubicBezTo>
                <a:cubicBezTo>
                  <a:pt x="818059" y="571512"/>
                  <a:pt x="901725" y="608613"/>
                  <a:pt x="799253" y="600076"/>
                </a:cubicBezTo>
                <a:cubicBezTo>
                  <a:pt x="696781" y="591539"/>
                  <a:pt x="266158" y="563736"/>
                  <a:pt x="0" y="600076"/>
                </a:cubicBezTo>
                <a:cubicBezTo>
                  <a:pt x="7918" y="360151"/>
                  <a:pt x="23390" y="128745"/>
                  <a:pt x="0" y="0"/>
                </a:cubicBezTo>
                <a:close/>
              </a:path>
              <a:path w="12192000" h="600076" stroke="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64181" y="297105"/>
                  <a:pt x="12214098" y="327649"/>
                  <a:pt x="12192000" y="600076"/>
                </a:cubicBezTo>
                <a:cubicBezTo>
                  <a:pt x="12020805" y="630942"/>
                  <a:pt x="11594423" y="572232"/>
                  <a:pt x="11392747" y="600076"/>
                </a:cubicBezTo>
                <a:cubicBezTo>
                  <a:pt x="11191071" y="627920"/>
                  <a:pt x="11053915" y="617409"/>
                  <a:pt x="10959253" y="600076"/>
                </a:cubicBezTo>
                <a:cubicBezTo>
                  <a:pt x="10864591" y="582743"/>
                  <a:pt x="10369258" y="614401"/>
                  <a:pt x="10038080" y="600076"/>
                </a:cubicBezTo>
                <a:cubicBezTo>
                  <a:pt x="9706902" y="585751"/>
                  <a:pt x="9630385" y="583472"/>
                  <a:pt x="9360747" y="600076"/>
                </a:cubicBezTo>
                <a:cubicBezTo>
                  <a:pt x="9091109" y="616680"/>
                  <a:pt x="9076667" y="618893"/>
                  <a:pt x="8927253" y="600076"/>
                </a:cubicBezTo>
                <a:cubicBezTo>
                  <a:pt x="8777839" y="581259"/>
                  <a:pt x="8413967" y="596571"/>
                  <a:pt x="8249920" y="600076"/>
                </a:cubicBezTo>
                <a:cubicBezTo>
                  <a:pt x="8085873" y="603581"/>
                  <a:pt x="8075056" y="599873"/>
                  <a:pt x="7938347" y="600076"/>
                </a:cubicBezTo>
                <a:cubicBezTo>
                  <a:pt x="7801638" y="600279"/>
                  <a:pt x="7749777" y="615519"/>
                  <a:pt x="7626773" y="600076"/>
                </a:cubicBezTo>
                <a:cubicBezTo>
                  <a:pt x="7503769" y="584633"/>
                  <a:pt x="7095462" y="626544"/>
                  <a:pt x="6949440" y="600076"/>
                </a:cubicBezTo>
                <a:cubicBezTo>
                  <a:pt x="6803418" y="573608"/>
                  <a:pt x="6644725" y="581535"/>
                  <a:pt x="6515947" y="600076"/>
                </a:cubicBezTo>
                <a:cubicBezTo>
                  <a:pt x="6387169" y="618617"/>
                  <a:pt x="5941428" y="595571"/>
                  <a:pt x="5716693" y="600076"/>
                </a:cubicBezTo>
                <a:cubicBezTo>
                  <a:pt x="5491958" y="604581"/>
                  <a:pt x="5395864" y="608592"/>
                  <a:pt x="5283200" y="600076"/>
                </a:cubicBezTo>
                <a:cubicBezTo>
                  <a:pt x="5170536" y="591560"/>
                  <a:pt x="4782035" y="629923"/>
                  <a:pt x="4483947" y="600076"/>
                </a:cubicBezTo>
                <a:cubicBezTo>
                  <a:pt x="4185859" y="570229"/>
                  <a:pt x="4279449" y="599385"/>
                  <a:pt x="4172373" y="600076"/>
                </a:cubicBezTo>
                <a:cubicBezTo>
                  <a:pt x="4065297" y="600767"/>
                  <a:pt x="3755654" y="598050"/>
                  <a:pt x="3373120" y="600076"/>
                </a:cubicBezTo>
                <a:cubicBezTo>
                  <a:pt x="2990586" y="602102"/>
                  <a:pt x="3113127" y="606617"/>
                  <a:pt x="2939627" y="600076"/>
                </a:cubicBezTo>
                <a:cubicBezTo>
                  <a:pt x="2766127" y="593535"/>
                  <a:pt x="2746942" y="590164"/>
                  <a:pt x="2628053" y="600076"/>
                </a:cubicBezTo>
                <a:cubicBezTo>
                  <a:pt x="2509164" y="609988"/>
                  <a:pt x="2346483" y="595098"/>
                  <a:pt x="2194560" y="600076"/>
                </a:cubicBezTo>
                <a:cubicBezTo>
                  <a:pt x="2042637" y="605054"/>
                  <a:pt x="1580466" y="607597"/>
                  <a:pt x="1395307" y="600076"/>
                </a:cubicBezTo>
                <a:cubicBezTo>
                  <a:pt x="1210148" y="592555"/>
                  <a:pt x="1154769" y="595322"/>
                  <a:pt x="961813" y="600076"/>
                </a:cubicBezTo>
                <a:cubicBezTo>
                  <a:pt x="768857" y="604830"/>
                  <a:pt x="767400" y="599512"/>
                  <a:pt x="650240" y="600076"/>
                </a:cubicBezTo>
                <a:cubicBezTo>
                  <a:pt x="533080" y="600640"/>
                  <a:pt x="316546" y="580458"/>
                  <a:pt x="0" y="600076"/>
                </a:cubicBezTo>
                <a:cubicBezTo>
                  <a:pt x="29876" y="463486"/>
                  <a:pt x="15643" y="194951"/>
                  <a:pt x="0" y="0"/>
                </a:cubicBezTo>
                <a:close/>
              </a:path>
            </a:pathLst>
          </a:custGeom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0921802" y="4702175"/>
            <a:ext cx="1177925" cy="1177925"/>
          </a:xfrm>
          <a:custGeom>
            <a:avLst/>
            <a:gdLst>
              <a:gd name="connsiteX0" fmla="*/ 0 w 1177925"/>
              <a:gd name="connsiteY0" fmla="*/ 588963 h 1177925"/>
              <a:gd name="connsiteX1" fmla="*/ 588963 w 1177925"/>
              <a:gd name="connsiteY1" fmla="*/ 0 h 1177925"/>
              <a:gd name="connsiteX2" fmla="*/ 1177926 w 1177925"/>
              <a:gd name="connsiteY2" fmla="*/ 588963 h 1177925"/>
              <a:gd name="connsiteX3" fmla="*/ 588963 w 1177925"/>
              <a:gd name="connsiteY3" fmla="*/ 1177926 h 1177925"/>
              <a:gd name="connsiteX4" fmla="*/ 0 w 1177925"/>
              <a:gd name="connsiteY4" fmla="*/ 588963 h 11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925" h="1177925" fill="none" extrusionOk="0">
                <a:moveTo>
                  <a:pt x="0" y="588963"/>
                </a:moveTo>
                <a:cubicBezTo>
                  <a:pt x="-23884" y="241222"/>
                  <a:pt x="252360" y="-22461"/>
                  <a:pt x="588963" y="0"/>
                </a:cubicBezTo>
                <a:cubicBezTo>
                  <a:pt x="954413" y="49284"/>
                  <a:pt x="1209610" y="285574"/>
                  <a:pt x="1177926" y="588963"/>
                </a:cubicBezTo>
                <a:cubicBezTo>
                  <a:pt x="1181671" y="885750"/>
                  <a:pt x="898163" y="1164562"/>
                  <a:pt x="588963" y="1177926"/>
                </a:cubicBezTo>
                <a:cubicBezTo>
                  <a:pt x="253134" y="1183911"/>
                  <a:pt x="21818" y="974380"/>
                  <a:pt x="0" y="588963"/>
                </a:cubicBezTo>
                <a:close/>
              </a:path>
              <a:path w="1177925" h="1177925" stroke="0" extrusionOk="0">
                <a:moveTo>
                  <a:pt x="0" y="588963"/>
                </a:moveTo>
                <a:cubicBezTo>
                  <a:pt x="-11547" y="282023"/>
                  <a:pt x="315664" y="-45389"/>
                  <a:pt x="588963" y="0"/>
                </a:cubicBezTo>
                <a:cubicBezTo>
                  <a:pt x="927075" y="18281"/>
                  <a:pt x="1192611" y="252826"/>
                  <a:pt x="1177926" y="588963"/>
                </a:cubicBezTo>
                <a:cubicBezTo>
                  <a:pt x="1179738" y="905168"/>
                  <a:pt x="934417" y="1195250"/>
                  <a:pt x="588963" y="1177926"/>
                </a:cubicBezTo>
                <a:cubicBezTo>
                  <a:pt x="260110" y="1201525"/>
                  <a:pt x="-9072" y="905321"/>
                  <a:pt x="0" y="588963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 userDrawn="1"/>
        </p:nvSpPr>
        <p:spPr>
          <a:xfrm>
            <a:off x="0" y="4705747"/>
            <a:ext cx="1971675" cy="1971675"/>
          </a:xfrm>
          <a:custGeom>
            <a:avLst/>
            <a:gdLst>
              <a:gd name="connsiteX0" fmla="*/ 0 w 1971675"/>
              <a:gd name="connsiteY0" fmla="*/ 985838 h 1971675"/>
              <a:gd name="connsiteX1" fmla="*/ 985838 w 1971675"/>
              <a:gd name="connsiteY1" fmla="*/ 0 h 1971675"/>
              <a:gd name="connsiteX2" fmla="*/ 1971676 w 1971675"/>
              <a:gd name="connsiteY2" fmla="*/ 985838 h 1971675"/>
              <a:gd name="connsiteX3" fmla="*/ 985838 w 1971675"/>
              <a:gd name="connsiteY3" fmla="*/ 1971676 h 1971675"/>
              <a:gd name="connsiteX4" fmla="*/ 0 w 1971675"/>
              <a:gd name="connsiteY4" fmla="*/ 985838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675" h="1971675" fill="none" extrusionOk="0">
                <a:moveTo>
                  <a:pt x="0" y="985838"/>
                </a:moveTo>
                <a:cubicBezTo>
                  <a:pt x="-46400" y="397730"/>
                  <a:pt x="425262" y="-31947"/>
                  <a:pt x="985838" y="0"/>
                </a:cubicBezTo>
                <a:cubicBezTo>
                  <a:pt x="1559645" y="35998"/>
                  <a:pt x="2064936" y="505795"/>
                  <a:pt x="1971676" y="985838"/>
                </a:cubicBezTo>
                <a:cubicBezTo>
                  <a:pt x="1979241" y="1472758"/>
                  <a:pt x="1481184" y="1930842"/>
                  <a:pt x="985838" y="1971676"/>
                </a:cubicBezTo>
                <a:cubicBezTo>
                  <a:pt x="386515" y="2002786"/>
                  <a:pt x="28240" y="1608147"/>
                  <a:pt x="0" y="985838"/>
                </a:cubicBezTo>
                <a:close/>
              </a:path>
              <a:path w="1971675" h="1971675" stroke="0" extrusionOk="0">
                <a:moveTo>
                  <a:pt x="0" y="985838"/>
                </a:moveTo>
                <a:cubicBezTo>
                  <a:pt x="-10542" y="458114"/>
                  <a:pt x="534462" y="-81290"/>
                  <a:pt x="985838" y="0"/>
                </a:cubicBezTo>
                <a:cubicBezTo>
                  <a:pt x="1582752" y="74695"/>
                  <a:pt x="2063922" y="373145"/>
                  <a:pt x="1971676" y="985838"/>
                </a:cubicBezTo>
                <a:cubicBezTo>
                  <a:pt x="1977176" y="1502771"/>
                  <a:pt x="1548184" y="1987029"/>
                  <a:pt x="985838" y="1971676"/>
                </a:cubicBezTo>
                <a:cubicBezTo>
                  <a:pt x="432994" y="2026948"/>
                  <a:pt x="-45721" y="1485363"/>
                  <a:pt x="0" y="98583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71513"/>
          </a:xfrm>
          <a:custGeom>
            <a:avLst/>
            <a:gdLst>
              <a:gd name="connsiteX0" fmla="*/ 0 w 10515600"/>
              <a:gd name="connsiteY0" fmla="*/ 0 h 671513"/>
              <a:gd name="connsiteX1" fmla="*/ 446913 w 10515600"/>
              <a:gd name="connsiteY1" fmla="*/ 0 h 671513"/>
              <a:gd name="connsiteX2" fmla="*/ 1104138 w 10515600"/>
              <a:gd name="connsiteY2" fmla="*/ 0 h 671513"/>
              <a:gd name="connsiteX3" fmla="*/ 1866519 w 10515600"/>
              <a:gd name="connsiteY3" fmla="*/ 0 h 671513"/>
              <a:gd name="connsiteX4" fmla="*/ 2208276 w 10515600"/>
              <a:gd name="connsiteY4" fmla="*/ 0 h 671513"/>
              <a:gd name="connsiteX5" fmla="*/ 2550033 w 10515600"/>
              <a:gd name="connsiteY5" fmla="*/ 0 h 671513"/>
              <a:gd name="connsiteX6" fmla="*/ 3417570 w 10515600"/>
              <a:gd name="connsiteY6" fmla="*/ 0 h 671513"/>
              <a:gd name="connsiteX7" fmla="*/ 4074795 w 10515600"/>
              <a:gd name="connsiteY7" fmla="*/ 0 h 671513"/>
              <a:gd name="connsiteX8" fmla="*/ 4416552 w 10515600"/>
              <a:gd name="connsiteY8" fmla="*/ 0 h 671513"/>
              <a:gd name="connsiteX9" fmla="*/ 5073777 w 10515600"/>
              <a:gd name="connsiteY9" fmla="*/ 0 h 671513"/>
              <a:gd name="connsiteX10" fmla="*/ 5941314 w 10515600"/>
              <a:gd name="connsiteY10" fmla="*/ 0 h 671513"/>
              <a:gd name="connsiteX11" fmla="*/ 6493383 w 10515600"/>
              <a:gd name="connsiteY11" fmla="*/ 0 h 671513"/>
              <a:gd name="connsiteX12" fmla="*/ 7045452 w 10515600"/>
              <a:gd name="connsiteY12" fmla="*/ 0 h 671513"/>
              <a:gd name="connsiteX13" fmla="*/ 7702677 w 10515600"/>
              <a:gd name="connsiteY13" fmla="*/ 0 h 671513"/>
              <a:gd name="connsiteX14" fmla="*/ 8465058 w 10515600"/>
              <a:gd name="connsiteY14" fmla="*/ 0 h 671513"/>
              <a:gd name="connsiteX15" fmla="*/ 9227439 w 10515600"/>
              <a:gd name="connsiteY15" fmla="*/ 0 h 671513"/>
              <a:gd name="connsiteX16" fmla="*/ 10515600 w 10515600"/>
              <a:gd name="connsiteY16" fmla="*/ 0 h 671513"/>
              <a:gd name="connsiteX17" fmla="*/ 10515600 w 10515600"/>
              <a:gd name="connsiteY17" fmla="*/ 671513 h 671513"/>
              <a:gd name="connsiteX18" fmla="*/ 10068687 w 10515600"/>
              <a:gd name="connsiteY18" fmla="*/ 671513 h 671513"/>
              <a:gd name="connsiteX19" fmla="*/ 9201150 w 10515600"/>
              <a:gd name="connsiteY19" fmla="*/ 671513 h 671513"/>
              <a:gd name="connsiteX20" fmla="*/ 8543925 w 10515600"/>
              <a:gd name="connsiteY20" fmla="*/ 671513 h 671513"/>
              <a:gd name="connsiteX21" fmla="*/ 8202168 w 10515600"/>
              <a:gd name="connsiteY21" fmla="*/ 671513 h 671513"/>
              <a:gd name="connsiteX22" fmla="*/ 7544943 w 10515600"/>
              <a:gd name="connsiteY22" fmla="*/ 671513 h 671513"/>
              <a:gd name="connsiteX23" fmla="*/ 6992874 w 10515600"/>
              <a:gd name="connsiteY23" fmla="*/ 671513 h 671513"/>
              <a:gd name="connsiteX24" fmla="*/ 6440805 w 10515600"/>
              <a:gd name="connsiteY24" fmla="*/ 671513 h 671513"/>
              <a:gd name="connsiteX25" fmla="*/ 5888736 w 10515600"/>
              <a:gd name="connsiteY25" fmla="*/ 671513 h 671513"/>
              <a:gd name="connsiteX26" fmla="*/ 5336667 w 10515600"/>
              <a:gd name="connsiteY26" fmla="*/ 671513 h 671513"/>
              <a:gd name="connsiteX27" fmla="*/ 4574286 w 10515600"/>
              <a:gd name="connsiteY27" fmla="*/ 671513 h 671513"/>
              <a:gd name="connsiteX28" fmla="*/ 3917061 w 10515600"/>
              <a:gd name="connsiteY28" fmla="*/ 671513 h 671513"/>
              <a:gd name="connsiteX29" fmla="*/ 3575304 w 10515600"/>
              <a:gd name="connsiteY29" fmla="*/ 671513 h 671513"/>
              <a:gd name="connsiteX30" fmla="*/ 3023235 w 10515600"/>
              <a:gd name="connsiteY30" fmla="*/ 671513 h 671513"/>
              <a:gd name="connsiteX31" fmla="*/ 2260854 w 10515600"/>
              <a:gd name="connsiteY31" fmla="*/ 671513 h 671513"/>
              <a:gd name="connsiteX32" fmla="*/ 1813941 w 10515600"/>
              <a:gd name="connsiteY32" fmla="*/ 671513 h 671513"/>
              <a:gd name="connsiteX33" fmla="*/ 946404 w 10515600"/>
              <a:gd name="connsiteY33" fmla="*/ 671513 h 671513"/>
              <a:gd name="connsiteX34" fmla="*/ 0 w 10515600"/>
              <a:gd name="connsiteY34" fmla="*/ 671513 h 671513"/>
              <a:gd name="connsiteX35" fmla="*/ 0 w 10515600"/>
              <a:gd name="connsiteY35" fmla="*/ 0 h 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671513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37992" y="139898"/>
                  <a:pt x="10508705" y="537004"/>
                  <a:pt x="10515600" y="671513"/>
                </a:cubicBezTo>
                <a:cubicBezTo>
                  <a:pt x="10343646" y="659363"/>
                  <a:pt x="10223667" y="675138"/>
                  <a:pt x="10068687" y="671513"/>
                </a:cubicBezTo>
                <a:cubicBezTo>
                  <a:pt x="9913707" y="667888"/>
                  <a:pt x="9512455" y="648182"/>
                  <a:pt x="9201150" y="671513"/>
                </a:cubicBezTo>
                <a:cubicBezTo>
                  <a:pt x="8889845" y="694844"/>
                  <a:pt x="8866277" y="647239"/>
                  <a:pt x="8543925" y="671513"/>
                </a:cubicBezTo>
                <a:cubicBezTo>
                  <a:pt x="8221573" y="695787"/>
                  <a:pt x="8288348" y="681367"/>
                  <a:pt x="8202168" y="671513"/>
                </a:cubicBezTo>
                <a:cubicBezTo>
                  <a:pt x="8115988" y="661659"/>
                  <a:pt x="7797033" y="650712"/>
                  <a:pt x="7544943" y="671513"/>
                </a:cubicBezTo>
                <a:cubicBezTo>
                  <a:pt x="7292854" y="692314"/>
                  <a:pt x="7108060" y="685848"/>
                  <a:pt x="6992874" y="671513"/>
                </a:cubicBezTo>
                <a:cubicBezTo>
                  <a:pt x="6877688" y="657178"/>
                  <a:pt x="6668930" y="652028"/>
                  <a:pt x="6440805" y="671513"/>
                </a:cubicBezTo>
                <a:cubicBezTo>
                  <a:pt x="6212680" y="690998"/>
                  <a:pt x="6027476" y="679306"/>
                  <a:pt x="5888736" y="671513"/>
                </a:cubicBezTo>
                <a:cubicBezTo>
                  <a:pt x="5749996" y="663720"/>
                  <a:pt x="5574559" y="687708"/>
                  <a:pt x="5336667" y="671513"/>
                </a:cubicBezTo>
                <a:cubicBezTo>
                  <a:pt x="5098775" y="655318"/>
                  <a:pt x="4837534" y="685963"/>
                  <a:pt x="4574286" y="671513"/>
                </a:cubicBezTo>
                <a:cubicBezTo>
                  <a:pt x="4311038" y="657063"/>
                  <a:pt x="4126419" y="670759"/>
                  <a:pt x="3917061" y="671513"/>
                </a:cubicBezTo>
                <a:cubicBezTo>
                  <a:pt x="3707704" y="672267"/>
                  <a:pt x="3657291" y="684168"/>
                  <a:pt x="3575304" y="671513"/>
                </a:cubicBezTo>
                <a:cubicBezTo>
                  <a:pt x="3493317" y="658858"/>
                  <a:pt x="3185226" y="689948"/>
                  <a:pt x="3023235" y="671513"/>
                </a:cubicBezTo>
                <a:cubicBezTo>
                  <a:pt x="2861244" y="653078"/>
                  <a:pt x="2597085" y="679882"/>
                  <a:pt x="2260854" y="671513"/>
                </a:cubicBezTo>
                <a:cubicBezTo>
                  <a:pt x="1924623" y="663144"/>
                  <a:pt x="1996678" y="659786"/>
                  <a:pt x="1813941" y="671513"/>
                </a:cubicBezTo>
                <a:cubicBezTo>
                  <a:pt x="1631204" y="683240"/>
                  <a:pt x="1187542" y="693248"/>
                  <a:pt x="946404" y="671513"/>
                </a:cubicBezTo>
                <a:cubicBezTo>
                  <a:pt x="705266" y="649778"/>
                  <a:pt x="404743" y="672310"/>
                  <a:pt x="0" y="671513"/>
                </a:cubicBezTo>
                <a:cubicBezTo>
                  <a:pt x="26600" y="485522"/>
                  <a:pt x="23934" y="187494"/>
                  <a:pt x="0" y="0"/>
                </a:cubicBezTo>
                <a:close/>
              </a:path>
              <a:path w="10515600" h="671513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487691" y="193445"/>
                  <a:pt x="10537904" y="461523"/>
                  <a:pt x="10515600" y="671513"/>
                </a:cubicBezTo>
                <a:cubicBezTo>
                  <a:pt x="10304538" y="686388"/>
                  <a:pt x="10069280" y="647416"/>
                  <a:pt x="9753219" y="671513"/>
                </a:cubicBezTo>
                <a:cubicBezTo>
                  <a:pt x="9437158" y="695610"/>
                  <a:pt x="9488415" y="667933"/>
                  <a:pt x="9411462" y="671513"/>
                </a:cubicBezTo>
                <a:cubicBezTo>
                  <a:pt x="9334509" y="675093"/>
                  <a:pt x="9183755" y="688188"/>
                  <a:pt x="8964549" y="671513"/>
                </a:cubicBezTo>
                <a:cubicBezTo>
                  <a:pt x="8745343" y="654838"/>
                  <a:pt x="8279150" y="705774"/>
                  <a:pt x="8097012" y="671513"/>
                </a:cubicBezTo>
                <a:cubicBezTo>
                  <a:pt x="7914874" y="637252"/>
                  <a:pt x="7608717" y="703637"/>
                  <a:pt x="7439787" y="671513"/>
                </a:cubicBezTo>
                <a:cubicBezTo>
                  <a:pt x="7270858" y="639389"/>
                  <a:pt x="7154492" y="671107"/>
                  <a:pt x="6992874" y="671513"/>
                </a:cubicBezTo>
                <a:cubicBezTo>
                  <a:pt x="6831256" y="671919"/>
                  <a:pt x="6536817" y="695255"/>
                  <a:pt x="6335649" y="671513"/>
                </a:cubicBezTo>
                <a:cubicBezTo>
                  <a:pt x="6134481" y="647771"/>
                  <a:pt x="6097824" y="655151"/>
                  <a:pt x="5993892" y="671513"/>
                </a:cubicBezTo>
                <a:cubicBezTo>
                  <a:pt x="5889960" y="687875"/>
                  <a:pt x="5793821" y="678179"/>
                  <a:pt x="5652135" y="671513"/>
                </a:cubicBezTo>
                <a:cubicBezTo>
                  <a:pt x="5510449" y="664847"/>
                  <a:pt x="5168382" y="640431"/>
                  <a:pt x="4994910" y="671513"/>
                </a:cubicBezTo>
                <a:cubicBezTo>
                  <a:pt x="4821439" y="702595"/>
                  <a:pt x="4653937" y="665443"/>
                  <a:pt x="4547997" y="671513"/>
                </a:cubicBezTo>
                <a:cubicBezTo>
                  <a:pt x="4442057" y="677583"/>
                  <a:pt x="4153363" y="677105"/>
                  <a:pt x="3785616" y="671513"/>
                </a:cubicBezTo>
                <a:cubicBezTo>
                  <a:pt x="3417869" y="665921"/>
                  <a:pt x="3544908" y="673921"/>
                  <a:pt x="3338703" y="671513"/>
                </a:cubicBezTo>
                <a:cubicBezTo>
                  <a:pt x="3132498" y="669105"/>
                  <a:pt x="2782152" y="690028"/>
                  <a:pt x="2576322" y="671513"/>
                </a:cubicBezTo>
                <a:cubicBezTo>
                  <a:pt x="2370492" y="652998"/>
                  <a:pt x="2347214" y="658210"/>
                  <a:pt x="2234565" y="671513"/>
                </a:cubicBezTo>
                <a:cubicBezTo>
                  <a:pt x="2121916" y="684816"/>
                  <a:pt x="1785921" y="693162"/>
                  <a:pt x="1472184" y="671513"/>
                </a:cubicBezTo>
                <a:cubicBezTo>
                  <a:pt x="1158447" y="649864"/>
                  <a:pt x="1203910" y="682018"/>
                  <a:pt x="1025271" y="671513"/>
                </a:cubicBezTo>
                <a:cubicBezTo>
                  <a:pt x="846632" y="661008"/>
                  <a:pt x="846577" y="662077"/>
                  <a:pt x="683514" y="671513"/>
                </a:cubicBezTo>
                <a:cubicBezTo>
                  <a:pt x="520451" y="680949"/>
                  <a:pt x="320799" y="690758"/>
                  <a:pt x="0" y="671513"/>
                </a:cubicBezTo>
                <a:cubicBezTo>
                  <a:pt x="-19284" y="404100"/>
                  <a:pt x="-14542" y="19197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accent1"/>
            </a:solidFill>
          </a:ln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566863"/>
            <a:ext cx="10515600" cy="4466432"/>
          </a:xfrm>
          <a:custGeom>
            <a:avLst/>
            <a:gdLst>
              <a:gd name="connsiteX0" fmla="*/ 0 w 10515600"/>
              <a:gd name="connsiteY0" fmla="*/ 0 h 4466432"/>
              <a:gd name="connsiteX1" fmla="*/ 657225 w 10515600"/>
              <a:gd name="connsiteY1" fmla="*/ 0 h 4466432"/>
              <a:gd name="connsiteX2" fmla="*/ 1419606 w 10515600"/>
              <a:gd name="connsiteY2" fmla="*/ 0 h 4466432"/>
              <a:gd name="connsiteX3" fmla="*/ 2181987 w 10515600"/>
              <a:gd name="connsiteY3" fmla="*/ 0 h 4466432"/>
              <a:gd name="connsiteX4" fmla="*/ 3049524 w 10515600"/>
              <a:gd name="connsiteY4" fmla="*/ 0 h 4466432"/>
              <a:gd name="connsiteX5" fmla="*/ 3706749 w 10515600"/>
              <a:gd name="connsiteY5" fmla="*/ 0 h 4466432"/>
              <a:gd name="connsiteX6" fmla="*/ 4469130 w 10515600"/>
              <a:gd name="connsiteY6" fmla="*/ 0 h 4466432"/>
              <a:gd name="connsiteX7" fmla="*/ 5126355 w 10515600"/>
              <a:gd name="connsiteY7" fmla="*/ 0 h 4466432"/>
              <a:gd name="connsiteX8" fmla="*/ 5783580 w 10515600"/>
              <a:gd name="connsiteY8" fmla="*/ 0 h 4466432"/>
              <a:gd name="connsiteX9" fmla="*/ 6440805 w 10515600"/>
              <a:gd name="connsiteY9" fmla="*/ 0 h 4466432"/>
              <a:gd name="connsiteX10" fmla="*/ 6782562 w 10515600"/>
              <a:gd name="connsiteY10" fmla="*/ 0 h 4466432"/>
              <a:gd name="connsiteX11" fmla="*/ 7544943 w 10515600"/>
              <a:gd name="connsiteY11" fmla="*/ 0 h 4466432"/>
              <a:gd name="connsiteX12" fmla="*/ 7886700 w 10515600"/>
              <a:gd name="connsiteY12" fmla="*/ 0 h 4466432"/>
              <a:gd name="connsiteX13" fmla="*/ 8543925 w 10515600"/>
              <a:gd name="connsiteY13" fmla="*/ 0 h 4466432"/>
              <a:gd name="connsiteX14" fmla="*/ 9411462 w 10515600"/>
              <a:gd name="connsiteY14" fmla="*/ 0 h 4466432"/>
              <a:gd name="connsiteX15" fmla="*/ 10515600 w 10515600"/>
              <a:gd name="connsiteY15" fmla="*/ 0 h 4466432"/>
              <a:gd name="connsiteX16" fmla="*/ 10515600 w 10515600"/>
              <a:gd name="connsiteY16" fmla="*/ 682726 h 4466432"/>
              <a:gd name="connsiteX17" fmla="*/ 10515600 w 10515600"/>
              <a:gd name="connsiteY17" fmla="*/ 1231459 h 4466432"/>
              <a:gd name="connsiteX18" fmla="*/ 10515600 w 10515600"/>
              <a:gd name="connsiteY18" fmla="*/ 1780192 h 4466432"/>
              <a:gd name="connsiteX19" fmla="*/ 10515600 w 10515600"/>
              <a:gd name="connsiteY19" fmla="*/ 2418254 h 4466432"/>
              <a:gd name="connsiteX20" fmla="*/ 10515600 w 10515600"/>
              <a:gd name="connsiteY20" fmla="*/ 3056316 h 4466432"/>
              <a:gd name="connsiteX21" fmla="*/ 10515600 w 10515600"/>
              <a:gd name="connsiteY21" fmla="*/ 3649713 h 4466432"/>
              <a:gd name="connsiteX22" fmla="*/ 10515600 w 10515600"/>
              <a:gd name="connsiteY22" fmla="*/ 4466432 h 4466432"/>
              <a:gd name="connsiteX23" fmla="*/ 10068687 w 10515600"/>
              <a:gd name="connsiteY23" fmla="*/ 4466432 h 4466432"/>
              <a:gd name="connsiteX24" fmla="*/ 9411462 w 10515600"/>
              <a:gd name="connsiteY24" fmla="*/ 4466432 h 4466432"/>
              <a:gd name="connsiteX25" fmla="*/ 8649081 w 10515600"/>
              <a:gd name="connsiteY25" fmla="*/ 4466432 h 4466432"/>
              <a:gd name="connsiteX26" fmla="*/ 8307324 w 10515600"/>
              <a:gd name="connsiteY26" fmla="*/ 4466432 h 4466432"/>
              <a:gd name="connsiteX27" fmla="*/ 7439787 w 10515600"/>
              <a:gd name="connsiteY27" fmla="*/ 4466432 h 4466432"/>
              <a:gd name="connsiteX28" fmla="*/ 6887718 w 10515600"/>
              <a:gd name="connsiteY28" fmla="*/ 4466432 h 4466432"/>
              <a:gd name="connsiteX29" fmla="*/ 6125337 w 10515600"/>
              <a:gd name="connsiteY29" fmla="*/ 4466432 h 4466432"/>
              <a:gd name="connsiteX30" fmla="*/ 5783580 w 10515600"/>
              <a:gd name="connsiteY30" fmla="*/ 4466432 h 4466432"/>
              <a:gd name="connsiteX31" fmla="*/ 4916043 w 10515600"/>
              <a:gd name="connsiteY31" fmla="*/ 4466432 h 4466432"/>
              <a:gd name="connsiteX32" fmla="*/ 4363974 w 10515600"/>
              <a:gd name="connsiteY32" fmla="*/ 4466432 h 4466432"/>
              <a:gd name="connsiteX33" fmla="*/ 3706749 w 10515600"/>
              <a:gd name="connsiteY33" fmla="*/ 4466432 h 4466432"/>
              <a:gd name="connsiteX34" fmla="*/ 3259836 w 10515600"/>
              <a:gd name="connsiteY34" fmla="*/ 4466432 h 4466432"/>
              <a:gd name="connsiteX35" fmla="*/ 2497455 w 10515600"/>
              <a:gd name="connsiteY35" fmla="*/ 4466432 h 4466432"/>
              <a:gd name="connsiteX36" fmla="*/ 1629918 w 10515600"/>
              <a:gd name="connsiteY36" fmla="*/ 4466432 h 4466432"/>
              <a:gd name="connsiteX37" fmla="*/ 1077849 w 10515600"/>
              <a:gd name="connsiteY37" fmla="*/ 4466432 h 4466432"/>
              <a:gd name="connsiteX38" fmla="*/ 0 w 10515600"/>
              <a:gd name="connsiteY38" fmla="*/ 4466432 h 4466432"/>
              <a:gd name="connsiteX39" fmla="*/ 0 w 10515600"/>
              <a:gd name="connsiteY39" fmla="*/ 3828370 h 4466432"/>
              <a:gd name="connsiteX40" fmla="*/ 0 w 10515600"/>
              <a:gd name="connsiteY40" fmla="*/ 3190309 h 4466432"/>
              <a:gd name="connsiteX41" fmla="*/ 0 w 10515600"/>
              <a:gd name="connsiteY41" fmla="*/ 2507583 h 4466432"/>
              <a:gd name="connsiteX42" fmla="*/ 0 w 10515600"/>
              <a:gd name="connsiteY42" fmla="*/ 1869521 h 4466432"/>
              <a:gd name="connsiteX43" fmla="*/ 0 w 10515600"/>
              <a:gd name="connsiteY43" fmla="*/ 1186795 h 4466432"/>
              <a:gd name="connsiteX44" fmla="*/ 0 w 10515600"/>
              <a:gd name="connsiteY44" fmla="*/ 0 h 446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4466432" fill="none" extrusionOk="0">
                <a:moveTo>
                  <a:pt x="0" y="0"/>
                </a:moveTo>
                <a:cubicBezTo>
                  <a:pt x="177150" y="-2233"/>
                  <a:pt x="437740" y="9549"/>
                  <a:pt x="657225" y="0"/>
                </a:cubicBezTo>
                <a:cubicBezTo>
                  <a:pt x="876711" y="-9549"/>
                  <a:pt x="1120002" y="4103"/>
                  <a:pt x="1419606" y="0"/>
                </a:cubicBezTo>
                <a:cubicBezTo>
                  <a:pt x="1719210" y="-4103"/>
                  <a:pt x="1938104" y="16641"/>
                  <a:pt x="2181987" y="0"/>
                </a:cubicBezTo>
                <a:cubicBezTo>
                  <a:pt x="2425870" y="-16641"/>
                  <a:pt x="2669395" y="-9276"/>
                  <a:pt x="3049524" y="0"/>
                </a:cubicBezTo>
                <a:cubicBezTo>
                  <a:pt x="3429653" y="9276"/>
                  <a:pt x="3553691" y="29352"/>
                  <a:pt x="3706749" y="0"/>
                </a:cubicBezTo>
                <a:cubicBezTo>
                  <a:pt x="3859808" y="-29352"/>
                  <a:pt x="4111295" y="-6375"/>
                  <a:pt x="4469130" y="0"/>
                </a:cubicBezTo>
                <a:cubicBezTo>
                  <a:pt x="4826965" y="6375"/>
                  <a:pt x="4916661" y="-30390"/>
                  <a:pt x="5126355" y="0"/>
                </a:cubicBezTo>
                <a:cubicBezTo>
                  <a:pt x="5336049" y="30390"/>
                  <a:pt x="5578402" y="-7004"/>
                  <a:pt x="5783580" y="0"/>
                </a:cubicBezTo>
                <a:cubicBezTo>
                  <a:pt x="5988759" y="7004"/>
                  <a:pt x="6270371" y="29583"/>
                  <a:pt x="6440805" y="0"/>
                </a:cubicBezTo>
                <a:cubicBezTo>
                  <a:pt x="6611240" y="-29583"/>
                  <a:pt x="6667725" y="8173"/>
                  <a:pt x="6782562" y="0"/>
                </a:cubicBezTo>
                <a:cubicBezTo>
                  <a:pt x="6897399" y="-8173"/>
                  <a:pt x="7375754" y="-24084"/>
                  <a:pt x="7544943" y="0"/>
                </a:cubicBezTo>
                <a:cubicBezTo>
                  <a:pt x="7714132" y="24084"/>
                  <a:pt x="7790780" y="5607"/>
                  <a:pt x="7886700" y="0"/>
                </a:cubicBezTo>
                <a:cubicBezTo>
                  <a:pt x="7982620" y="-5607"/>
                  <a:pt x="8404356" y="28301"/>
                  <a:pt x="8543925" y="0"/>
                </a:cubicBezTo>
                <a:cubicBezTo>
                  <a:pt x="8683495" y="-28301"/>
                  <a:pt x="9088340" y="-5992"/>
                  <a:pt x="9411462" y="0"/>
                </a:cubicBezTo>
                <a:cubicBezTo>
                  <a:pt x="9734584" y="5992"/>
                  <a:pt x="10083951" y="22703"/>
                  <a:pt x="10515600" y="0"/>
                </a:cubicBezTo>
                <a:cubicBezTo>
                  <a:pt x="10489734" y="190407"/>
                  <a:pt x="10496485" y="401249"/>
                  <a:pt x="10515600" y="682726"/>
                </a:cubicBezTo>
                <a:cubicBezTo>
                  <a:pt x="10534715" y="964203"/>
                  <a:pt x="10510238" y="1112842"/>
                  <a:pt x="10515600" y="1231459"/>
                </a:cubicBezTo>
                <a:cubicBezTo>
                  <a:pt x="10520962" y="1350076"/>
                  <a:pt x="10498284" y="1582417"/>
                  <a:pt x="10515600" y="1780192"/>
                </a:cubicBezTo>
                <a:cubicBezTo>
                  <a:pt x="10532916" y="1977967"/>
                  <a:pt x="10493400" y="2271841"/>
                  <a:pt x="10515600" y="2418254"/>
                </a:cubicBezTo>
                <a:cubicBezTo>
                  <a:pt x="10537800" y="2564667"/>
                  <a:pt x="10538276" y="2887802"/>
                  <a:pt x="10515600" y="3056316"/>
                </a:cubicBezTo>
                <a:cubicBezTo>
                  <a:pt x="10492924" y="3224830"/>
                  <a:pt x="10516456" y="3523559"/>
                  <a:pt x="10515600" y="3649713"/>
                </a:cubicBezTo>
                <a:cubicBezTo>
                  <a:pt x="10514744" y="3775867"/>
                  <a:pt x="10514309" y="4289814"/>
                  <a:pt x="10515600" y="4466432"/>
                </a:cubicBezTo>
                <a:cubicBezTo>
                  <a:pt x="10383912" y="4451208"/>
                  <a:pt x="10263530" y="4459562"/>
                  <a:pt x="10068687" y="4466432"/>
                </a:cubicBezTo>
                <a:cubicBezTo>
                  <a:pt x="9873844" y="4473302"/>
                  <a:pt x="9665437" y="4487212"/>
                  <a:pt x="9411462" y="4466432"/>
                </a:cubicBezTo>
                <a:cubicBezTo>
                  <a:pt x="9157488" y="4445652"/>
                  <a:pt x="8988534" y="4479331"/>
                  <a:pt x="8649081" y="4466432"/>
                </a:cubicBezTo>
                <a:cubicBezTo>
                  <a:pt x="8309628" y="4453533"/>
                  <a:pt x="8423651" y="4453401"/>
                  <a:pt x="8307324" y="4466432"/>
                </a:cubicBezTo>
                <a:cubicBezTo>
                  <a:pt x="8190997" y="4479463"/>
                  <a:pt x="7830146" y="4469968"/>
                  <a:pt x="7439787" y="4466432"/>
                </a:cubicBezTo>
                <a:cubicBezTo>
                  <a:pt x="7049428" y="4462896"/>
                  <a:pt x="7049483" y="4477872"/>
                  <a:pt x="6887718" y="4466432"/>
                </a:cubicBezTo>
                <a:cubicBezTo>
                  <a:pt x="6725953" y="4454992"/>
                  <a:pt x="6402359" y="4441268"/>
                  <a:pt x="6125337" y="4466432"/>
                </a:cubicBezTo>
                <a:cubicBezTo>
                  <a:pt x="5848315" y="4491596"/>
                  <a:pt x="5895318" y="4468425"/>
                  <a:pt x="5783580" y="4466432"/>
                </a:cubicBezTo>
                <a:cubicBezTo>
                  <a:pt x="5671842" y="4464439"/>
                  <a:pt x="5322270" y="4457570"/>
                  <a:pt x="4916043" y="4466432"/>
                </a:cubicBezTo>
                <a:cubicBezTo>
                  <a:pt x="4509816" y="4475294"/>
                  <a:pt x="4562173" y="4453257"/>
                  <a:pt x="4363974" y="4466432"/>
                </a:cubicBezTo>
                <a:cubicBezTo>
                  <a:pt x="4165775" y="4479607"/>
                  <a:pt x="3943759" y="4452993"/>
                  <a:pt x="3706749" y="4466432"/>
                </a:cubicBezTo>
                <a:cubicBezTo>
                  <a:pt x="3469739" y="4479871"/>
                  <a:pt x="3421844" y="4469509"/>
                  <a:pt x="3259836" y="4466432"/>
                </a:cubicBezTo>
                <a:cubicBezTo>
                  <a:pt x="3097828" y="4463355"/>
                  <a:pt x="2773523" y="4449682"/>
                  <a:pt x="2497455" y="4466432"/>
                </a:cubicBezTo>
                <a:cubicBezTo>
                  <a:pt x="2221387" y="4483182"/>
                  <a:pt x="2000138" y="4477859"/>
                  <a:pt x="1629918" y="4466432"/>
                </a:cubicBezTo>
                <a:cubicBezTo>
                  <a:pt x="1259698" y="4455005"/>
                  <a:pt x="1274249" y="4455295"/>
                  <a:pt x="1077849" y="4466432"/>
                </a:cubicBezTo>
                <a:cubicBezTo>
                  <a:pt x="881449" y="4477569"/>
                  <a:pt x="389919" y="4412861"/>
                  <a:pt x="0" y="4466432"/>
                </a:cubicBezTo>
                <a:cubicBezTo>
                  <a:pt x="-7505" y="4333493"/>
                  <a:pt x="-12017" y="3980655"/>
                  <a:pt x="0" y="3828370"/>
                </a:cubicBezTo>
                <a:cubicBezTo>
                  <a:pt x="12017" y="3676085"/>
                  <a:pt x="7433" y="3334304"/>
                  <a:pt x="0" y="3190309"/>
                </a:cubicBezTo>
                <a:cubicBezTo>
                  <a:pt x="-7433" y="3046314"/>
                  <a:pt x="10597" y="2693843"/>
                  <a:pt x="0" y="2507583"/>
                </a:cubicBezTo>
                <a:cubicBezTo>
                  <a:pt x="-10597" y="2321323"/>
                  <a:pt x="962" y="2104107"/>
                  <a:pt x="0" y="1869521"/>
                </a:cubicBezTo>
                <a:cubicBezTo>
                  <a:pt x="-962" y="1634935"/>
                  <a:pt x="5847" y="1509464"/>
                  <a:pt x="0" y="1186795"/>
                </a:cubicBezTo>
                <a:cubicBezTo>
                  <a:pt x="-5847" y="864126"/>
                  <a:pt x="-22108" y="251956"/>
                  <a:pt x="0" y="0"/>
                </a:cubicBezTo>
                <a:close/>
              </a:path>
              <a:path w="10515600" h="4466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2775" y="351361"/>
                  <a:pt x="10511917" y="445416"/>
                  <a:pt x="10515600" y="727390"/>
                </a:cubicBezTo>
                <a:cubicBezTo>
                  <a:pt x="10519284" y="1009364"/>
                  <a:pt x="10541281" y="1273103"/>
                  <a:pt x="10515600" y="1410116"/>
                </a:cubicBezTo>
                <a:cubicBezTo>
                  <a:pt x="10489919" y="1547129"/>
                  <a:pt x="10501508" y="1782845"/>
                  <a:pt x="10515600" y="2092842"/>
                </a:cubicBezTo>
                <a:cubicBezTo>
                  <a:pt x="10529692" y="2402839"/>
                  <a:pt x="10504862" y="2392873"/>
                  <a:pt x="10515600" y="2596911"/>
                </a:cubicBezTo>
                <a:cubicBezTo>
                  <a:pt x="10526338" y="2800949"/>
                  <a:pt x="10493173" y="3012149"/>
                  <a:pt x="10515600" y="3145644"/>
                </a:cubicBezTo>
                <a:cubicBezTo>
                  <a:pt x="10538027" y="3279139"/>
                  <a:pt x="10500784" y="3583923"/>
                  <a:pt x="10515600" y="3828370"/>
                </a:cubicBezTo>
                <a:cubicBezTo>
                  <a:pt x="10530416" y="4072817"/>
                  <a:pt x="10527858" y="4302234"/>
                  <a:pt x="10515600" y="4466432"/>
                </a:cubicBezTo>
                <a:cubicBezTo>
                  <a:pt x="10342893" y="4479101"/>
                  <a:pt x="10190226" y="4484916"/>
                  <a:pt x="10068687" y="4466432"/>
                </a:cubicBezTo>
                <a:cubicBezTo>
                  <a:pt x="9947148" y="4447948"/>
                  <a:pt x="9830862" y="4450070"/>
                  <a:pt x="9726930" y="4466432"/>
                </a:cubicBezTo>
                <a:cubicBezTo>
                  <a:pt x="9622998" y="4482794"/>
                  <a:pt x="9526859" y="4473098"/>
                  <a:pt x="9385173" y="4466432"/>
                </a:cubicBezTo>
                <a:cubicBezTo>
                  <a:pt x="9243487" y="4459766"/>
                  <a:pt x="8901420" y="4435350"/>
                  <a:pt x="8727948" y="4466432"/>
                </a:cubicBezTo>
                <a:cubicBezTo>
                  <a:pt x="8554477" y="4497514"/>
                  <a:pt x="8386975" y="4460362"/>
                  <a:pt x="8281035" y="4466432"/>
                </a:cubicBezTo>
                <a:cubicBezTo>
                  <a:pt x="8175095" y="4472502"/>
                  <a:pt x="7886401" y="4472024"/>
                  <a:pt x="7518654" y="4466432"/>
                </a:cubicBezTo>
                <a:cubicBezTo>
                  <a:pt x="7150907" y="4460840"/>
                  <a:pt x="7277946" y="4468840"/>
                  <a:pt x="7071741" y="4466432"/>
                </a:cubicBezTo>
                <a:cubicBezTo>
                  <a:pt x="6865536" y="4464024"/>
                  <a:pt x="6515190" y="4484947"/>
                  <a:pt x="6309360" y="4466432"/>
                </a:cubicBezTo>
                <a:cubicBezTo>
                  <a:pt x="6103530" y="4447917"/>
                  <a:pt x="6080252" y="4453129"/>
                  <a:pt x="5967603" y="4466432"/>
                </a:cubicBezTo>
                <a:cubicBezTo>
                  <a:pt x="5854954" y="4479735"/>
                  <a:pt x="5518959" y="4488081"/>
                  <a:pt x="5205222" y="4466432"/>
                </a:cubicBezTo>
                <a:cubicBezTo>
                  <a:pt x="4891485" y="4444783"/>
                  <a:pt x="4936948" y="4476937"/>
                  <a:pt x="4758309" y="4466432"/>
                </a:cubicBezTo>
                <a:cubicBezTo>
                  <a:pt x="4579670" y="4455927"/>
                  <a:pt x="4579615" y="4456996"/>
                  <a:pt x="4416552" y="4466432"/>
                </a:cubicBezTo>
                <a:cubicBezTo>
                  <a:pt x="4253489" y="4475868"/>
                  <a:pt x="4150891" y="4476476"/>
                  <a:pt x="3969639" y="4466432"/>
                </a:cubicBezTo>
                <a:cubicBezTo>
                  <a:pt x="3788387" y="4456388"/>
                  <a:pt x="3490151" y="4479572"/>
                  <a:pt x="3207258" y="4466432"/>
                </a:cubicBezTo>
                <a:cubicBezTo>
                  <a:pt x="2924365" y="4453292"/>
                  <a:pt x="2858065" y="4486441"/>
                  <a:pt x="2760345" y="4466432"/>
                </a:cubicBezTo>
                <a:cubicBezTo>
                  <a:pt x="2662625" y="4446423"/>
                  <a:pt x="2496669" y="4473570"/>
                  <a:pt x="2418588" y="4466432"/>
                </a:cubicBezTo>
                <a:cubicBezTo>
                  <a:pt x="2340507" y="4459294"/>
                  <a:pt x="2078479" y="4445817"/>
                  <a:pt x="1971675" y="4466432"/>
                </a:cubicBezTo>
                <a:cubicBezTo>
                  <a:pt x="1864871" y="4487047"/>
                  <a:pt x="1546727" y="4462714"/>
                  <a:pt x="1419606" y="4466432"/>
                </a:cubicBezTo>
                <a:cubicBezTo>
                  <a:pt x="1292485" y="4470150"/>
                  <a:pt x="960154" y="4450867"/>
                  <a:pt x="762381" y="4466432"/>
                </a:cubicBezTo>
                <a:cubicBezTo>
                  <a:pt x="564608" y="4481997"/>
                  <a:pt x="295724" y="4477609"/>
                  <a:pt x="0" y="4466432"/>
                </a:cubicBezTo>
                <a:cubicBezTo>
                  <a:pt x="14648" y="4228769"/>
                  <a:pt x="-22641" y="3930032"/>
                  <a:pt x="0" y="3739042"/>
                </a:cubicBezTo>
                <a:cubicBezTo>
                  <a:pt x="22641" y="3548052"/>
                  <a:pt x="6881" y="3369383"/>
                  <a:pt x="0" y="3100980"/>
                </a:cubicBezTo>
                <a:cubicBezTo>
                  <a:pt x="-6881" y="2832577"/>
                  <a:pt x="1940" y="2597963"/>
                  <a:pt x="0" y="2462918"/>
                </a:cubicBezTo>
                <a:cubicBezTo>
                  <a:pt x="-1940" y="2327873"/>
                  <a:pt x="1008" y="2091473"/>
                  <a:pt x="0" y="1824857"/>
                </a:cubicBezTo>
                <a:cubicBezTo>
                  <a:pt x="-1008" y="1558241"/>
                  <a:pt x="10326" y="1479318"/>
                  <a:pt x="0" y="1186795"/>
                </a:cubicBezTo>
                <a:cubicBezTo>
                  <a:pt x="-10326" y="894272"/>
                  <a:pt x="14453" y="769062"/>
                  <a:pt x="0" y="593397"/>
                </a:cubicBezTo>
                <a:cubicBezTo>
                  <a:pt x="-14453" y="417732"/>
                  <a:pt x="-7731" y="26277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lIns="108000" tIns="108000" rIns="108000" bIns="1080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6B9B0F5-48AB-4321-8D02-B8676B84B8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CBF50F8-4C0E-4D56-8902-F9A45998AD0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lnSpc>
          <a:spcPct val="13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8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6" Type="http://schemas.openxmlformats.org/officeDocument/2006/relationships/slideLayout" Target="../slideLayouts/slideLayout9.xml"/><Relationship Id="rId25" Type="http://schemas.openxmlformats.org/officeDocument/2006/relationships/image" Target="../media/image13.svg"/><Relationship Id="rId24" Type="http://schemas.openxmlformats.org/officeDocument/2006/relationships/image" Target="../media/image12.png"/><Relationship Id="rId23" Type="http://schemas.openxmlformats.org/officeDocument/2006/relationships/tags" Target="../tags/tag44.xml"/><Relationship Id="rId22" Type="http://schemas.openxmlformats.org/officeDocument/2006/relationships/tags" Target="../tags/tag43.xml"/><Relationship Id="rId21" Type="http://schemas.openxmlformats.org/officeDocument/2006/relationships/tags" Target="../tags/tag42.xml"/><Relationship Id="rId20" Type="http://schemas.openxmlformats.org/officeDocument/2006/relationships/tags" Target="../tags/tag41.xml"/><Relationship Id="rId2" Type="http://schemas.openxmlformats.org/officeDocument/2006/relationships/tags" Target="../tags/tag23.xml"/><Relationship Id="rId19" Type="http://schemas.openxmlformats.org/officeDocument/2006/relationships/tags" Target="../tags/tag4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96110" y="1959610"/>
            <a:ext cx="8157845" cy="1892300"/>
          </a:xfrm>
        </p:spPr>
        <p:style>
          <a:lnRef idx="2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anchor="ctr" anchorCtr="0">
            <a:norm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+mj-lt"/>
                <a:ea typeface="+mj-lt"/>
              </a:rPr>
              <a:t>爱挑食的小狐狸</a:t>
            </a:r>
            <a:endParaRPr lang="zh-CN" altLang="en-US" b="1" dirty="0">
              <a:solidFill>
                <a:schemeClr val="tx2"/>
              </a:solidFill>
              <a:latin typeface="+mj-lt"/>
              <a:ea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78305"/>
            <a:ext cx="9144000" cy="700879"/>
          </a:xfrm>
        </p:spPr>
        <p:txBody>
          <a:bodyPr>
            <a:noAutofit/>
          </a:bodyPr>
          <a:lstStyle/>
          <a:p>
            <a:r>
              <a:rPr lang="zh-CN" altLang="en-US" dirty="0"/>
              <a:t>中班语言</a:t>
            </a:r>
            <a:endParaRPr lang="zh-CN" altLang="en-US" dirty="0"/>
          </a:p>
        </p:txBody>
      </p:sp>
      <p:sp>
        <p:nvSpPr>
          <p:cNvPr id="21" name="任意多边形: 形状 20"/>
          <p:cNvSpPr/>
          <p:nvPr/>
        </p:nvSpPr>
        <p:spPr>
          <a:xfrm>
            <a:off x="3" y="0"/>
            <a:ext cx="12191997" cy="876300"/>
          </a:xfrm>
          <a:custGeom>
            <a:avLst/>
            <a:gdLst>
              <a:gd name="connsiteX0" fmla="*/ 11767767 w 12191997"/>
              <a:gd name="connsiteY0" fmla="*/ 0 h 876300"/>
              <a:gd name="connsiteX1" fmla="*/ 11767778 w 12191997"/>
              <a:gd name="connsiteY1" fmla="*/ 1 h 876300"/>
              <a:gd name="connsiteX2" fmla="*/ 12182774 w 12191997"/>
              <a:gd name="connsiteY2" fmla="*/ 1 h 876300"/>
              <a:gd name="connsiteX3" fmla="*/ 12182774 w 12191997"/>
              <a:gd name="connsiteY3" fmla="*/ 347839 h 876300"/>
              <a:gd name="connsiteX4" fmla="*/ 12183377 w 12191997"/>
              <a:gd name="connsiteY4" fmla="*/ 349847 h 876300"/>
              <a:gd name="connsiteX5" fmla="*/ 12191997 w 12191997"/>
              <a:gd name="connsiteY5" fmla="*/ 438150 h 876300"/>
              <a:gd name="connsiteX6" fmla="*/ 11767767 w 12191997"/>
              <a:gd name="connsiteY6" fmla="*/ 876300 h 876300"/>
              <a:gd name="connsiteX7" fmla="*/ 11415988 w 12191997"/>
              <a:gd name="connsiteY7" fmla="*/ 683124 h 876300"/>
              <a:gd name="connsiteX8" fmla="*/ 11387902 w 12191997"/>
              <a:gd name="connsiteY8" fmla="*/ 629680 h 876300"/>
              <a:gd name="connsiteX9" fmla="*/ 11374344 w 12191997"/>
              <a:gd name="connsiteY9" fmla="*/ 665347 h 876300"/>
              <a:gd name="connsiteX10" fmla="*/ 11011531 w 12191997"/>
              <a:gd name="connsiteY10" fmla="*/ 876300 h 876300"/>
              <a:gd name="connsiteX11" fmla="*/ 10659752 w 12191997"/>
              <a:gd name="connsiteY11" fmla="*/ 683124 h 876300"/>
              <a:gd name="connsiteX12" fmla="*/ 10631666 w 12191997"/>
              <a:gd name="connsiteY12" fmla="*/ 629680 h 876300"/>
              <a:gd name="connsiteX13" fmla="*/ 10618108 w 12191997"/>
              <a:gd name="connsiteY13" fmla="*/ 665347 h 876300"/>
              <a:gd name="connsiteX14" fmla="*/ 10255295 w 12191997"/>
              <a:gd name="connsiteY14" fmla="*/ 876300 h 876300"/>
              <a:gd name="connsiteX15" fmla="*/ 9903516 w 12191997"/>
              <a:gd name="connsiteY15" fmla="*/ 683124 h 876300"/>
              <a:gd name="connsiteX16" fmla="*/ 9875430 w 12191997"/>
              <a:gd name="connsiteY16" fmla="*/ 629680 h 876300"/>
              <a:gd name="connsiteX17" fmla="*/ 9861872 w 12191997"/>
              <a:gd name="connsiteY17" fmla="*/ 665347 h 876300"/>
              <a:gd name="connsiteX18" fmla="*/ 9499059 w 12191997"/>
              <a:gd name="connsiteY18" fmla="*/ 876300 h 876300"/>
              <a:gd name="connsiteX19" fmla="*/ 9147280 w 12191997"/>
              <a:gd name="connsiteY19" fmla="*/ 683124 h 876300"/>
              <a:gd name="connsiteX20" fmla="*/ 9119194 w 12191997"/>
              <a:gd name="connsiteY20" fmla="*/ 629680 h 876300"/>
              <a:gd name="connsiteX21" fmla="*/ 9105636 w 12191997"/>
              <a:gd name="connsiteY21" fmla="*/ 665347 h 876300"/>
              <a:gd name="connsiteX22" fmla="*/ 8742823 w 12191997"/>
              <a:gd name="connsiteY22" fmla="*/ 876300 h 876300"/>
              <a:gd name="connsiteX23" fmla="*/ 8391044 w 12191997"/>
              <a:gd name="connsiteY23" fmla="*/ 683124 h 876300"/>
              <a:gd name="connsiteX24" fmla="*/ 8362958 w 12191997"/>
              <a:gd name="connsiteY24" fmla="*/ 629680 h 876300"/>
              <a:gd name="connsiteX25" fmla="*/ 8349400 w 12191997"/>
              <a:gd name="connsiteY25" fmla="*/ 665347 h 876300"/>
              <a:gd name="connsiteX26" fmla="*/ 7986587 w 12191997"/>
              <a:gd name="connsiteY26" fmla="*/ 876300 h 876300"/>
              <a:gd name="connsiteX27" fmla="*/ 7634808 w 12191997"/>
              <a:gd name="connsiteY27" fmla="*/ 683124 h 876300"/>
              <a:gd name="connsiteX28" fmla="*/ 7606722 w 12191997"/>
              <a:gd name="connsiteY28" fmla="*/ 629680 h 876300"/>
              <a:gd name="connsiteX29" fmla="*/ 7593164 w 12191997"/>
              <a:gd name="connsiteY29" fmla="*/ 665347 h 876300"/>
              <a:gd name="connsiteX30" fmla="*/ 7230351 w 12191997"/>
              <a:gd name="connsiteY30" fmla="*/ 876300 h 876300"/>
              <a:gd name="connsiteX31" fmla="*/ 6878572 w 12191997"/>
              <a:gd name="connsiteY31" fmla="*/ 683124 h 876300"/>
              <a:gd name="connsiteX32" fmla="*/ 6850486 w 12191997"/>
              <a:gd name="connsiteY32" fmla="*/ 629680 h 876300"/>
              <a:gd name="connsiteX33" fmla="*/ 6836928 w 12191997"/>
              <a:gd name="connsiteY33" fmla="*/ 665347 h 876300"/>
              <a:gd name="connsiteX34" fmla="*/ 6474115 w 12191997"/>
              <a:gd name="connsiteY34" fmla="*/ 876300 h 876300"/>
              <a:gd name="connsiteX35" fmla="*/ 6122336 w 12191997"/>
              <a:gd name="connsiteY35" fmla="*/ 683124 h 876300"/>
              <a:gd name="connsiteX36" fmla="*/ 6094250 w 12191997"/>
              <a:gd name="connsiteY36" fmla="*/ 629680 h 876300"/>
              <a:gd name="connsiteX37" fmla="*/ 6080693 w 12191997"/>
              <a:gd name="connsiteY37" fmla="*/ 665347 h 876300"/>
              <a:gd name="connsiteX38" fmla="*/ 5717880 w 12191997"/>
              <a:gd name="connsiteY38" fmla="*/ 876300 h 876300"/>
              <a:gd name="connsiteX39" fmla="*/ 5366102 w 12191997"/>
              <a:gd name="connsiteY39" fmla="*/ 683124 h 876300"/>
              <a:gd name="connsiteX40" fmla="*/ 5338016 w 12191997"/>
              <a:gd name="connsiteY40" fmla="*/ 629680 h 876300"/>
              <a:gd name="connsiteX41" fmla="*/ 5324458 w 12191997"/>
              <a:gd name="connsiteY41" fmla="*/ 665347 h 876300"/>
              <a:gd name="connsiteX42" fmla="*/ 4961644 w 12191997"/>
              <a:gd name="connsiteY42" fmla="*/ 876300 h 876300"/>
              <a:gd name="connsiteX43" fmla="*/ 4609866 w 12191997"/>
              <a:gd name="connsiteY43" fmla="*/ 683124 h 876300"/>
              <a:gd name="connsiteX44" fmla="*/ 4581780 w 12191997"/>
              <a:gd name="connsiteY44" fmla="*/ 629680 h 876300"/>
              <a:gd name="connsiteX45" fmla="*/ 4568222 w 12191997"/>
              <a:gd name="connsiteY45" fmla="*/ 665347 h 876300"/>
              <a:gd name="connsiteX46" fmla="*/ 4205411 w 12191997"/>
              <a:gd name="connsiteY46" fmla="*/ 876300 h 876300"/>
              <a:gd name="connsiteX47" fmla="*/ 3853630 w 12191997"/>
              <a:gd name="connsiteY47" fmla="*/ 683124 h 876300"/>
              <a:gd name="connsiteX48" fmla="*/ 3825545 w 12191997"/>
              <a:gd name="connsiteY48" fmla="*/ 629680 h 876300"/>
              <a:gd name="connsiteX49" fmla="*/ 3811986 w 12191997"/>
              <a:gd name="connsiteY49" fmla="*/ 665347 h 876300"/>
              <a:gd name="connsiteX50" fmla="*/ 3449172 w 12191997"/>
              <a:gd name="connsiteY50" fmla="*/ 876300 h 876300"/>
              <a:gd name="connsiteX51" fmla="*/ 3097394 w 12191997"/>
              <a:gd name="connsiteY51" fmla="*/ 683124 h 876300"/>
              <a:gd name="connsiteX52" fmla="*/ 3069309 w 12191997"/>
              <a:gd name="connsiteY52" fmla="*/ 629680 h 876300"/>
              <a:gd name="connsiteX53" fmla="*/ 3055751 w 12191997"/>
              <a:gd name="connsiteY53" fmla="*/ 665347 h 876300"/>
              <a:gd name="connsiteX54" fmla="*/ 2692937 w 12191997"/>
              <a:gd name="connsiteY54" fmla="*/ 876300 h 876300"/>
              <a:gd name="connsiteX55" fmla="*/ 2341159 w 12191997"/>
              <a:gd name="connsiteY55" fmla="*/ 683124 h 876300"/>
              <a:gd name="connsiteX56" fmla="*/ 2313073 w 12191997"/>
              <a:gd name="connsiteY56" fmla="*/ 629680 h 876300"/>
              <a:gd name="connsiteX57" fmla="*/ 2299515 w 12191997"/>
              <a:gd name="connsiteY57" fmla="*/ 665347 h 876300"/>
              <a:gd name="connsiteX58" fmla="*/ 1936700 w 12191997"/>
              <a:gd name="connsiteY58" fmla="*/ 876300 h 876300"/>
              <a:gd name="connsiteX59" fmla="*/ 1584922 w 12191997"/>
              <a:gd name="connsiteY59" fmla="*/ 683124 h 876300"/>
              <a:gd name="connsiteX60" fmla="*/ 1556836 w 12191997"/>
              <a:gd name="connsiteY60" fmla="*/ 629680 h 876300"/>
              <a:gd name="connsiteX61" fmla="*/ 1543278 w 12191997"/>
              <a:gd name="connsiteY61" fmla="*/ 665347 h 876300"/>
              <a:gd name="connsiteX62" fmla="*/ 1180465 w 12191997"/>
              <a:gd name="connsiteY62" fmla="*/ 876300 h 876300"/>
              <a:gd name="connsiteX63" fmla="*/ 828687 w 12191997"/>
              <a:gd name="connsiteY63" fmla="*/ 683124 h 876300"/>
              <a:gd name="connsiteX64" fmla="*/ 800600 w 12191997"/>
              <a:gd name="connsiteY64" fmla="*/ 629680 h 876300"/>
              <a:gd name="connsiteX65" fmla="*/ 787043 w 12191997"/>
              <a:gd name="connsiteY65" fmla="*/ 665347 h 876300"/>
              <a:gd name="connsiteX66" fmla="*/ 424229 w 12191997"/>
              <a:gd name="connsiteY66" fmla="*/ 876300 h 876300"/>
              <a:gd name="connsiteX67" fmla="*/ 8619 w 12191997"/>
              <a:gd name="connsiteY67" fmla="*/ 526453 h 876300"/>
              <a:gd name="connsiteX68" fmla="*/ 1859 w 12191997"/>
              <a:gd name="connsiteY68" fmla="*/ 457201 h 876300"/>
              <a:gd name="connsiteX69" fmla="*/ 0 w 12191997"/>
              <a:gd name="connsiteY69" fmla="*/ 457201 h 876300"/>
              <a:gd name="connsiteX70" fmla="*/ 0 w 12191997"/>
              <a:gd name="connsiteY70" fmla="*/ 438150 h 876300"/>
              <a:gd name="connsiteX71" fmla="*/ 0 w 12191997"/>
              <a:gd name="connsiteY71" fmla="*/ 1 h 876300"/>
              <a:gd name="connsiteX72" fmla="*/ 424220 w 12191997"/>
              <a:gd name="connsiteY72" fmla="*/ 1 h 876300"/>
              <a:gd name="connsiteX73" fmla="*/ 424229 w 12191997"/>
              <a:gd name="connsiteY73" fmla="*/ 0 h 876300"/>
              <a:gd name="connsiteX74" fmla="*/ 424239 w 12191997"/>
              <a:gd name="connsiteY74" fmla="*/ 1 h 876300"/>
              <a:gd name="connsiteX75" fmla="*/ 802348 w 12191997"/>
              <a:gd name="connsiteY75" fmla="*/ 1 h 876300"/>
              <a:gd name="connsiteX76" fmla="*/ 1180456 w 12191997"/>
              <a:gd name="connsiteY76" fmla="*/ 1 h 876300"/>
              <a:gd name="connsiteX77" fmla="*/ 1180465 w 12191997"/>
              <a:gd name="connsiteY77" fmla="*/ 0 h 876300"/>
              <a:gd name="connsiteX78" fmla="*/ 1180475 w 12191997"/>
              <a:gd name="connsiteY78" fmla="*/ 1 h 876300"/>
              <a:gd name="connsiteX79" fmla="*/ 1543459 w 12191997"/>
              <a:gd name="connsiteY79" fmla="*/ 1 h 876300"/>
              <a:gd name="connsiteX80" fmla="*/ 1936691 w 12191997"/>
              <a:gd name="connsiteY80" fmla="*/ 1 h 876300"/>
              <a:gd name="connsiteX81" fmla="*/ 1936700 w 12191997"/>
              <a:gd name="connsiteY81" fmla="*/ 0 h 876300"/>
              <a:gd name="connsiteX82" fmla="*/ 1936711 w 12191997"/>
              <a:gd name="connsiteY82" fmla="*/ 1 h 876300"/>
              <a:gd name="connsiteX83" fmla="*/ 2322381 w 12191997"/>
              <a:gd name="connsiteY83" fmla="*/ 1 h 876300"/>
              <a:gd name="connsiteX84" fmla="*/ 2692927 w 12191997"/>
              <a:gd name="connsiteY84" fmla="*/ 1 h 876300"/>
              <a:gd name="connsiteX85" fmla="*/ 2692937 w 12191997"/>
              <a:gd name="connsiteY85" fmla="*/ 0 h 876300"/>
              <a:gd name="connsiteX86" fmla="*/ 2692947 w 12191997"/>
              <a:gd name="connsiteY86" fmla="*/ 1 h 876300"/>
              <a:gd name="connsiteX87" fmla="*/ 3048369 w 12191997"/>
              <a:gd name="connsiteY87" fmla="*/ 1 h 876300"/>
              <a:gd name="connsiteX88" fmla="*/ 3449163 w 12191997"/>
              <a:gd name="connsiteY88" fmla="*/ 1 h 876300"/>
              <a:gd name="connsiteX89" fmla="*/ 3449172 w 12191997"/>
              <a:gd name="connsiteY89" fmla="*/ 0 h 876300"/>
              <a:gd name="connsiteX90" fmla="*/ 3449183 w 12191997"/>
              <a:gd name="connsiteY90" fmla="*/ 1 h 876300"/>
              <a:gd name="connsiteX91" fmla="*/ 3834855 w 12191997"/>
              <a:gd name="connsiteY91" fmla="*/ 1 h 876300"/>
              <a:gd name="connsiteX92" fmla="*/ 4205402 w 12191997"/>
              <a:gd name="connsiteY92" fmla="*/ 1 h 876300"/>
              <a:gd name="connsiteX93" fmla="*/ 4205411 w 12191997"/>
              <a:gd name="connsiteY93" fmla="*/ 0 h 876300"/>
              <a:gd name="connsiteX94" fmla="*/ 4205422 w 12191997"/>
              <a:gd name="connsiteY94" fmla="*/ 1 h 876300"/>
              <a:gd name="connsiteX95" fmla="*/ 4560841 w 12191997"/>
              <a:gd name="connsiteY95" fmla="*/ 1 h 876300"/>
              <a:gd name="connsiteX96" fmla="*/ 4961633 w 12191997"/>
              <a:gd name="connsiteY96" fmla="*/ 1 h 876300"/>
              <a:gd name="connsiteX97" fmla="*/ 4961644 w 12191997"/>
              <a:gd name="connsiteY97" fmla="*/ 0 h 876300"/>
              <a:gd name="connsiteX98" fmla="*/ 4961654 w 12191997"/>
              <a:gd name="connsiteY98" fmla="*/ 1 h 876300"/>
              <a:gd name="connsiteX99" fmla="*/ 5317075 w 12191997"/>
              <a:gd name="connsiteY99" fmla="*/ 1 h 876300"/>
              <a:gd name="connsiteX100" fmla="*/ 5717869 w 12191997"/>
              <a:gd name="connsiteY100" fmla="*/ 1 h 876300"/>
              <a:gd name="connsiteX101" fmla="*/ 5717880 w 12191997"/>
              <a:gd name="connsiteY101" fmla="*/ 0 h 876300"/>
              <a:gd name="connsiteX102" fmla="*/ 5717890 w 12191997"/>
              <a:gd name="connsiteY102" fmla="*/ 1 h 876300"/>
              <a:gd name="connsiteX103" fmla="*/ 6073311 w 12191997"/>
              <a:gd name="connsiteY103" fmla="*/ 1 h 876300"/>
              <a:gd name="connsiteX104" fmla="*/ 6474104 w 12191997"/>
              <a:gd name="connsiteY104" fmla="*/ 1 h 876300"/>
              <a:gd name="connsiteX105" fmla="*/ 6474115 w 12191997"/>
              <a:gd name="connsiteY105" fmla="*/ 0 h 876300"/>
              <a:gd name="connsiteX106" fmla="*/ 6474125 w 12191997"/>
              <a:gd name="connsiteY106" fmla="*/ 1 h 876300"/>
              <a:gd name="connsiteX107" fmla="*/ 6829546 w 12191997"/>
              <a:gd name="connsiteY107" fmla="*/ 1 h 876300"/>
              <a:gd name="connsiteX108" fmla="*/ 7230340 w 12191997"/>
              <a:gd name="connsiteY108" fmla="*/ 1 h 876300"/>
              <a:gd name="connsiteX109" fmla="*/ 7230351 w 12191997"/>
              <a:gd name="connsiteY109" fmla="*/ 0 h 876300"/>
              <a:gd name="connsiteX110" fmla="*/ 7230361 w 12191997"/>
              <a:gd name="connsiteY110" fmla="*/ 1 h 876300"/>
              <a:gd name="connsiteX111" fmla="*/ 7616031 w 12191997"/>
              <a:gd name="connsiteY111" fmla="*/ 1 h 876300"/>
              <a:gd name="connsiteX112" fmla="*/ 7986576 w 12191997"/>
              <a:gd name="connsiteY112" fmla="*/ 1 h 876300"/>
              <a:gd name="connsiteX113" fmla="*/ 7986587 w 12191997"/>
              <a:gd name="connsiteY113" fmla="*/ 0 h 876300"/>
              <a:gd name="connsiteX114" fmla="*/ 7986598 w 12191997"/>
              <a:gd name="connsiteY114" fmla="*/ 1 h 876300"/>
              <a:gd name="connsiteX115" fmla="*/ 8349581 w 12191997"/>
              <a:gd name="connsiteY115" fmla="*/ 1 h 876300"/>
              <a:gd name="connsiteX116" fmla="*/ 8742812 w 12191997"/>
              <a:gd name="connsiteY116" fmla="*/ 1 h 876300"/>
              <a:gd name="connsiteX117" fmla="*/ 8742823 w 12191997"/>
              <a:gd name="connsiteY117" fmla="*/ 0 h 876300"/>
              <a:gd name="connsiteX118" fmla="*/ 8742833 w 12191997"/>
              <a:gd name="connsiteY118" fmla="*/ 1 h 876300"/>
              <a:gd name="connsiteX119" fmla="*/ 9120941 w 12191997"/>
              <a:gd name="connsiteY119" fmla="*/ 1 h 876300"/>
              <a:gd name="connsiteX120" fmla="*/ 9499048 w 12191997"/>
              <a:gd name="connsiteY120" fmla="*/ 1 h 876300"/>
              <a:gd name="connsiteX121" fmla="*/ 9499059 w 12191997"/>
              <a:gd name="connsiteY121" fmla="*/ 0 h 876300"/>
              <a:gd name="connsiteX122" fmla="*/ 9499070 w 12191997"/>
              <a:gd name="connsiteY122" fmla="*/ 1 h 876300"/>
              <a:gd name="connsiteX123" fmla="*/ 9877177 w 12191997"/>
              <a:gd name="connsiteY123" fmla="*/ 1 h 876300"/>
              <a:gd name="connsiteX124" fmla="*/ 10255283 w 12191997"/>
              <a:gd name="connsiteY124" fmla="*/ 1 h 876300"/>
              <a:gd name="connsiteX125" fmla="*/ 10255295 w 12191997"/>
              <a:gd name="connsiteY125" fmla="*/ 0 h 876300"/>
              <a:gd name="connsiteX126" fmla="*/ 10255306 w 12191997"/>
              <a:gd name="connsiteY126" fmla="*/ 1 h 876300"/>
              <a:gd name="connsiteX127" fmla="*/ 10610726 w 12191997"/>
              <a:gd name="connsiteY127" fmla="*/ 1 h 876300"/>
              <a:gd name="connsiteX128" fmla="*/ 11011519 w 12191997"/>
              <a:gd name="connsiteY128" fmla="*/ 1 h 876300"/>
              <a:gd name="connsiteX129" fmla="*/ 11011531 w 12191997"/>
              <a:gd name="connsiteY129" fmla="*/ 0 h 876300"/>
              <a:gd name="connsiteX130" fmla="*/ 11011542 w 12191997"/>
              <a:gd name="connsiteY130" fmla="*/ 1 h 876300"/>
              <a:gd name="connsiteX131" fmla="*/ 11389649 w 12191997"/>
              <a:gd name="connsiteY131" fmla="*/ 1 h 876300"/>
              <a:gd name="connsiteX132" fmla="*/ 11767755 w 12191997"/>
              <a:gd name="connsiteY132" fmla="*/ 1 h 876300"/>
              <a:gd name="connsiteX133" fmla="*/ 11767767 w 12191997"/>
              <a:gd name="connsiteY133" fmla="*/ 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2191997" h="876300" fill="none" extrusionOk="0">
                <a:moveTo>
                  <a:pt x="11767767" y="0"/>
                </a:moveTo>
                <a:cubicBezTo>
                  <a:pt x="11767768" y="-1"/>
                  <a:pt x="11767775" y="0"/>
                  <a:pt x="11767778" y="1"/>
                </a:cubicBezTo>
                <a:cubicBezTo>
                  <a:pt x="11933548" y="20197"/>
                  <a:pt x="12019263" y="-3154"/>
                  <a:pt x="12182774" y="1"/>
                </a:cubicBezTo>
                <a:cubicBezTo>
                  <a:pt x="12168096" y="69998"/>
                  <a:pt x="12182150" y="222352"/>
                  <a:pt x="12182774" y="347839"/>
                </a:cubicBezTo>
                <a:cubicBezTo>
                  <a:pt x="12182968" y="348543"/>
                  <a:pt x="12183258" y="349107"/>
                  <a:pt x="12183377" y="349847"/>
                </a:cubicBezTo>
                <a:cubicBezTo>
                  <a:pt x="12194866" y="374163"/>
                  <a:pt x="12187300" y="403017"/>
                  <a:pt x="12191997" y="438150"/>
                </a:cubicBezTo>
                <a:cubicBezTo>
                  <a:pt x="12167761" y="670124"/>
                  <a:pt x="12032566" y="896216"/>
                  <a:pt x="11767767" y="876300"/>
                </a:cubicBezTo>
                <a:cubicBezTo>
                  <a:pt x="11621454" y="909615"/>
                  <a:pt x="11505007" y="777920"/>
                  <a:pt x="11415988" y="683124"/>
                </a:cubicBezTo>
                <a:cubicBezTo>
                  <a:pt x="11407828" y="661452"/>
                  <a:pt x="11399472" y="651513"/>
                  <a:pt x="11387902" y="629680"/>
                </a:cubicBezTo>
                <a:cubicBezTo>
                  <a:pt x="11382493" y="644995"/>
                  <a:pt x="11382469" y="648315"/>
                  <a:pt x="11374344" y="665347"/>
                </a:cubicBezTo>
                <a:cubicBezTo>
                  <a:pt x="11323152" y="782936"/>
                  <a:pt x="11171948" y="862006"/>
                  <a:pt x="11011531" y="876300"/>
                </a:cubicBezTo>
                <a:cubicBezTo>
                  <a:pt x="10845632" y="859863"/>
                  <a:pt x="10736386" y="793526"/>
                  <a:pt x="10659752" y="683124"/>
                </a:cubicBezTo>
                <a:cubicBezTo>
                  <a:pt x="10646013" y="659292"/>
                  <a:pt x="10641145" y="645975"/>
                  <a:pt x="10631666" y="629680"/>
                </a:cubicBezTo>
                <a:cubicBezTo>
                  <a:pt x="10624297" y="647191"/>
                  <a:pt x="10621646" y="655032"/>
                  <a:pt x="10618108" y="665347"/>
                </a:cubicBezTo>
                <a:cubicBezTo>
                  <a:pt x="10540719" y="764190"/>
                  <a:pt x="10418534" y="880445"/>
                  <a:pt x="10255295" y="876300"/>
                </a:cubicBezTo>
                <a:cubicBezTo>
                  <a:pt x="10103915" y="896129"/>
                  <a:pt x="9975922" y="805912"/>
                  <a:pt x="9903516" y="683124"/>
                </a:cubicBezTo>
                <a:cubicBezTo>
                  <a:pt x="9897476" y="667348"/>
                  <a:pt x="9887564" y="648258"/>
                  <a:pt x="9875430" y="629680"/>
                </a:cubicBezTo>
                <a:cubicBezTo>
                  <a:pt x="9870176" y="639924"/>
                  <a:pt x="9866320" y="655709"/>
                  <a:pt x="9861872" y="665347"/>
                </a:cubicBezTo>
                <a:cubicBezTo>
                  <a:pt x="9775499" y="822568"/>
                  <a:pt x="9624961" y="857596"/>
                  <a:pt x="9499059" y="876300"/>
                </a:cubicBezTo>
                <a:cubicBezTo>
                  <a:pt x="9361903" y="898854"/>
                  <a:pt x="9219113" y="808814"/>
                  <a:pt x="9147280" y="683124"/>
                </a:cubicBezTo>
                <a:cubicBezTo>
                  <a:pt x="9141112" y="667086"/>
                  <a:pt x="9124933" y="645063"/>
                  <a:pt x="9119194" y="629680"/>
                </a:cubicBezTo>
                <a:cubicBezTo>
                  <a:pt x="9115500" y="642368"/>
                  <a:pt x="9111785" y="651978"/>
                  <a:pt x="9105636" y="665347"/>
                </a:cubicBezTo>
                <a:cubicBezTo>
                  <a:pt x="9012416" y="760708"/>
                  <a:pt x="8863504" y="888061"/>
                  <a:pt x="8742823" y="876300"/>
                </a:cubicBezTo>
                <a:cubicBezTo>
                  <a:pt x="8597343" y="888347"/>
                  <a:pt x="8465557" y="805638"/>
                  <a:pt x="8391044" y="683124"/>
                </a:cubicBezTo>
                <a:cubicBezTo>
                  <a:pt x="8375375" y="658008"/>
                  <a:pt x="8372131" y="650943"/>
                  <a:pt x="8362958" y="629680"/>
                </a:cubicBezTo>
                <a:cubicBezTo>
                  <a:pt x="8357888" y="644544"/>
                  <a:pt x="8357134" y="647990"/>
                  <a:pt x="8349400" y="665347"/>
                </a:cubicBezTo>
                <a:cubicBezTo>
                  <a:pt x="8290089" y="800623"/>
                  <a:pt x="8115853" y="864497"/>
                  <a:pt x="7986587" y="876300"/>
                </a:cubicBezTo>
                <a:cubicBezTo>
                  <a:pt x="7868679" y="871437"/>
                  <a:pt x="7702937" y="829940"/>
                  <a:pt x="7634808" y="683124"/>
                </a:cubicBezTo>
                <a:cubicBezTo>
                  <a:pt x="7630298" y="668714"/>
                  <a:pt x="7619519" y="650891"/>
                  <a:pt x="7606722" y="629680"/>
                </a:cubicBezTo>
                <a:cubicBezTo>
                  <a:pt x="7603105" y="638724"/>
                  <a:pt x="7598154" y="647663"/>
                  <a:pt x="7593164" y="665347"/>
                </a:cubicBezTo>
                <a:cubicBezTo>
                  <a:pt x="7547145" y="815338"/>
                  <a:pt x="7367704" y="859202"/>
                  <a:pt x="7230351" y="876300"/>
                </a:cubicBezTo>
                <a:cubicBezTo>
                  <a:pt x="7058516" y="884568"/>
                  <a:pt x="6952123" y="766412"/>
                  <a:pt x="6878572" y="683124"/>
                </a:cubicBezTo>
                <a:cubicBezTo>
                  <a:pt x="6868789" y="659002"/>
                  <a:pt x="6855681" y="641662"/>
                  <a:pt x="6850486" y="629680"/>
                </a:cubicBezTo>
                <a:cubicBezTo>
                  <a:pt x="6843599" y="643709"/>
                  <a:pt x="6839760" y="655010"/>
                  <a:pt x="6836928" y="665347"/>
                </a:cubicBezTo>
                <a:cubicBezTo>
                  <a:pt x="6758710" y="802404"/>
                  <a:pt x="6647148" y="884954"/>
                  <a:pt x="6474115" y="876300"/>
                </a:cubicBezTo>
                <a:cubicBezTo>
                  <a:pt x="6319352" y="878914"/>
                  <a:pt x="6185118" y="778398"/>
                  <a:pt x="6122336" y="683124"/>
                </a:cubicBezTo>
                <a:cubicBezTo>
                  <a:pt x="6113561" y="665971"/>
                  <a:pt x="6107139" y="650649"/>
                  <a:pt x="6094250" y="629680"/>
                </a:cubicBezTo>
                <a:cubicBezTo>
                  <a:pt x="6090218" y="643842"/>
                  <a:pt x="6085401" y="655619"/>
                  <a:pt x="6080693" y="665347"/>
                </a:cubicBezTo>
                <a:cubicBezTo>
                  <a:pt x="5999486" y="785197"/>
                  <a:pt x="5842147" y="865682"/>
                  <a:pt x="5717880" y="876300"/>
                </a:cubicBezTo>
                <a:cubicBezTo>
                  <a:pt x="5598495" y="872441"/>
                  <a:pt x="5435596" y="800265"/>
                  <a:pt x="5366102" y="683124"/>
                </a:cubicBezTo>
                <a:cubicBezTo>
                  <a:pt x="5352243" y="662931"/>
                  <a:pt x="5348796" y="656183"/>
                  <a:pt x="5338016" y="629680"/>
                </a:cubicBezTo>
                <a:cubicBezTo>
                  <a:pt x="5332211" y="643045"/>
                  <a:pt x="5331465" y="651390"/>
                  <a:pt x="5324458" y="665347"/>
                </a:cubicBezTo>
                <a:cubicBezTo>
                  <a:pt x="5250769" y="763645"/>
                  <a:pt x="5141007" y="869936"/>
                  <a:pt x="4961644" y="876300"/>
                </a:cubicBezTo>
                <a:cubicBezTo>
                  <a:pt x="4798758" y="884880"/>
                  <a:pt x="4674179" y="809150"/>
                  <a:pt x="4609866" y="683124"/>
                </a:cubicBezTo>
                <a:cubicBezTo>
                  <a:pt x="4597818" y="657435"/>
                  <a:pt x="4592295" y="649067"/>
                  <a:pt x="4581780" y="629680"/>
                </a:cubicBezTo>
                <a:cubicBezTo>
                  <a:pt x="4575335" y="643885"/>
                  <a:pt x="4572508" y="656926"/>
                  <a:pt x="4568222" y="665347"/>
                </a:cubicBezTo>
                <a:cubicBezTo>
                  <a:pt x="4466919" y="792369"/>
                  <a:pt x="4332701" y="865237"/>
                  <a:pt x="4205411" y="876300"/>
                </a:cubicBezTo>
                <a:cubicBezTo>
                  <a:pt x="4070367" y="866201"/>
                  <a:pt x="3947237" y="782992"/>
                  <a:pt x="3853630" y="683124"/>
                </a:cubicBezTo>
                <a:cubicBezTo>
                  <a:pt x="3845575" y="672849"/>
                  <a:pt x="3837175" y="657443"/>
                  <a:pt x="3825545" y="629680"/>
                </a:cubicBezTo>
                <a:cubicBezTo>
                  <a:pt x="3820105" y="647229"/>
                  <a:pt x="3814348" y="657571"/>
                  <a:pt x="3811986" y="665347"/>
                </a:cubicBezTo>
                <a:cubicBezTo>
                  <a:pt x="3772070" y="780965"/>
                  <a:pt x="3585704" y="872560"/>
                  <a:pt x="3449172" y="876300"/>
                </a:cubicBezTo>
                <a:cubicBezTo>
                  <a:pt x="3314980" y="892638"/>
                  <a:pt x="3177805" y="799304"/>
                  <a:pt x="3097394" y="683124"/>
                </a:cubicBezTo>
                <a:cubicBezTo>
                  <a:pt x="3091927" y="670123"/>
                  <a:pt x="3077289" y="650775"/>
                  <a:pt x="3069309" y="629680"/>
                </a:cubicBezTo>
                <a:cubicBezTo>
                  <a:pt x="3061880" y="643931"/>
                  <a:pt x="3063215" y="647992"/>
                  <a:pt x="3055751" y="665347"/>
                </a:cubicBezTo>
                <a:cubicBezTo>
                  <a:pt x="2979278" y="781772"/>
                  <a:pt x="2845479" y="847221"/>
                  <a:pt x="2692937" y="876300"/>
                </a:cubicBezTo>
                <a:cubicBezTo>
                  <a:pt x="2566300" y="857145"/>
                  <a:pt x="2407250" y="820084"/>
                  <a:pt x="2341159" y="683124"/>
                </a:cubicBezTo>
                <a:cubicBezTo>
                  <a:pt x="2329098" y="662370"/>
                  <a:pt x="2321735" y="644054"/>
                  <a:pt x="2313073" y="629680"/>
                </a:cubicBezTo>
                <a:cubicBezTo>
                  <a:pt x="2307713" y="641428"/>
                  <a:pt x="2305401" y="650009"/>
                  <a:pt x="2299515" y="665347"/>
                </a:cubicBezTo>
                <a:cubicBezTo>
                  <a:pt x="2241268" y="794361"/>
                  <a:pt x="2086462" y="911962"/>
                  <a:pt x="1936700" y="876300"/>
                </a:cubicBezTo>
                <a:cubicBezTo>
                  <a:pt x="1801239" y="884607"/>
                  <a:pt x="1654568" y="801953"/>
                  <a:pt x="1584922" y="683124"/>
                </a:cubicBezTo>
                <a:cubicBezTo>
                  <a:pt x="1573501" y="657873"/>
                  <a:pt x="1561084" y="641482"/>
                  <a:pt x="1556836" y="629680"/>
                </a:cubicBezTo>
                <a:cubicBezTo>
                  <a:pt x="1552107" y="637302"/>
                  <a:pt x="1546744" y="654095"/>
                  <a:pt x="1543278" y="665347"/>
                </a:cubicBezTo>
                <a:cubicBezTo>
                  <a:pt x="1497999" y="792959"/>
                  <a:pt x="1317274" y="885594"/>
                  <a:pt x="1180465" y="876300"/>
                </a:cubicBezTo>
                <a:cubicBezTo>
                  <a:pt x="1068386" y="874253"/>
                  <a:pt x="899292" y="803005"/>
                  <a:pt x="828687" y="683124"/>
                </a:cubicBezTo>
                <a:cubicBezTo>
                  <a:pt x="816416" y="656482"/>
                  <a:pt x="809784" y="643551"/>
                  <a:pt x="800600" y="629680"/>
                </a:cubicBezTo>
                <a:cubicBezTo>
                  <a:pt x="797585" y="637414"/>
                  <a:pt x="792344" y="655543"/>
                  <a:pt x="787043" y="665347"/>
                </a:cubicBezTo>
                <a:cubicBezTo>
                  <a:pt x="702976" y="771447"/>
                  <a:pt x="577461" y="882845"/>
                  <a:pt x="424229" y="876300"/>
                </a:cubicBezTo>
                <a:cubicBezTo>
                  <a:pt x="188196" y="895391"/>
                  <a:pt x="47722" y="733048"/>
                  <a:pt x="8619" y="526453"/>
                </a:cubicBezTo>
                <a:cubicBezTo>
                  <a:pt x="6751" y="504520"/>
                  <a:pt x="8412" y="490994"/>
                  <a:pt x="1859" y="457201"/>
                </a:cubicBezTo>
                <a:cubicBezTo>
                  <a:pt x="1443" y="457120"/>
                  <a:pt x="531" y="457145"/>
                  <a:pt x="0" y="457201"/>
                </a:cubicBezTo>
                <a:cubicBezTo>
                  <a:pt x="-612" y="450007"/>
                  <a:pt x="-233" y="442051"/>
                  <a:pt x="0" y="438150"/>
                </a:cubicBezTo>
                <a:cubicBezTo>
                  <a:pt x="-16914" y="248299"/>
                  <a:pt x="9755" y="185877"/>
                  <a:pt x="0" y="1"/>
                </a:cubicBezTo>
                <a:cubicBezTo>
                  <a:pt x="141778" y="6918"/>
                  <a:pt x="272052" y="-2090"/>
                  <a:pt x="424220" y="1"/>
                </a:cubicBezTo>
                <a:cubicBezTo>
                  <a:pt x="424223" y="1"/>
                  <a:pt x="424226" y="0"/>
                  <a:pt x="424229" y="0"/>
                </a:cubicBezTo>
                <a:cubicBezTo>
                  <a:pt x="424231" y="0"/>
                  <a:pt x="424236" y="1"/>
                  <a:pt x="424239" y="1"/>
                </a:cubicBezTo>
                <a:cubicBezTo>
                  <a:pt x="523273" y="-11878"/>
                  <a:pt x="627269" y="-5039"/>
                  <a:pt x="802348" y="1"/>
                </a:cubicBezTo>
                <a:cubicBezTo>
                  <a:pt x="977427" y="5041"/>
                  <a:pt x="1017031" y="102"/>
                  <a:pt x="1180456" y="1"/>
                </a:cubicBezTo>
                <a:cubicBezTo>
                  <a:pt x="1180459" y="0"/>
                  <a:pt x="1180463" y="1"/>
                  <a:pt x="1180465" y="0"/>
                </a:cubicBezTo>
                <a:cubicBezTo>
                  <a:pt x="1180467" y="-1"/>
                  <a:pt x="1180472" y="0"/>
                  <a:pt x="1180475" y="1"/>
                </a:cubicBezTo>
                <a:cubicBezTo>
                  <a:pt x="1269116" y="-7653"/>
                  <a:pt x="1377509" y="-6005"/>
                  <a:pt x="1543459" y="1"/>
                </a:cubicBezTo>
                <a:cubicBezTo>
                  <a:pt x="1709409" y="6007"/>
                  <a:pt x="1792203" y="-14462"/>
                  <a:pt x="1936691" y="1"/>
                </a:cubicBezTo>
                <a:cubicBezTo>
                  <a:pt x="1936693" y="1"/>
                  <a:pt x="1936697" y="0"/>
                  <a:pt x="1936700" y="0"/>
                </a:cubicBezTo>
                <a:cubicBezTo>
                  <a:pt x="1936704" y="0"/>
                  <a:pt x="1936707" y="0"/>
                  <a:pt x="1936711" y="1"/>
                </a:cubicBezTo>
                <a:cubicBezTo>
                  <a:pt x="2103184" y="-3618"/>
                  <a:pt x="2213547" y="15958"/>
                  <a:pt x="2322381" y="1"/>
                </a:cubicBezTo>
                <a:cubicBezTo>
                  <a:pt x="2431215" y="-15956"/>
                  <a:pt x="2575587" y="9328"/>
                  <a:pt x="2692927" y="1"/>
                </a:cubicBezTo>
                <a:cubicBezTo>
                  <a:pt x="2692931" y="2"/>
                  <a:pt x="2692934" y="0"/>
                  <a:pt x="2692937" y="0"/>
                </a:cubicBezTo>
                <a:cubicBezTo>
                  <a:pt x="2692941" y="0"/>
                  <a:pt x="2692944" y="1"/>
                  <a:pt x="2692947" y="1"/>
                </a:cubicBezTo>
                <a:cubicBezTo>
                  <a:pt x="2846932" y="-11929"/>
                  <a:pt x="2929100" y="3060"/>
                  <a:pt x="3048369" y="1"/>
                </a:cubicBezTo>
                <a:cubicBezTo>
                  <a:pt x="3167638" y="-3058"/>
                  <a:pt x="3305464" y="-8567"/>
                  <a:pt x="3449163" y="1"/>
                </a:cubicBezTo>
                <a:cubicBezTo>
                  <a:pt x="3449166" y="0"/>
                  <a:pt x="3449170" y="0"/>
                  <a:pt x="3449172" y="0"/>
                </a:cubicBezTo>
                <a:cubicBezTo>
                  <a:pt x="3449176" y="0"/>
                  <a:pt x="3449179" y="1"/>
                  <a:pt x="3449183" y="1"/>
                </a:cubicBezTo>
                <a:cubicBezTo>
                  <a:pt x="3612857" y="-7688"/>
                  <a:pt x="3659228" y="5419"/>
                  <a:pt x="3834855" y="1"/>
                </a:cubicBezTo>
                <a:cubicBezTo>
                  <a:pt x="4010482" y="-5417"/>
                  <a:pt x="4050733" y="5699"/>
                  <a:pt x="4205402" y="1"/>
                </a:cubicBezTo>
                <a:cubicBezTo>
                  <a:pt x="4205404" y="0"/>
                  <a:pt x="4205409" y="-1"/>
                  <a:pt x="4205411" y="0"/>
                </a:cubicBezTo>
                <a:cubicBezTo>
                  <a:pt x="4205415" y="-1"/>
                  <a:pt x="4205417" y="0"/>
                  <a:pt x="4205422" y="1"/>
                </a:cubicBezTo>
                <a:cubicBezTo>
                  <a:pt x="4341820" y="1997"/>
                  <a:pt x="4443798" y="1718"/>
                  <a:pt x="4560841" y="1"/>
                </a:cubicBezTo>
                <a:cubicBezTo>
                  <a:pt x="4677884" y="-1716"/>
                  <a:pt x="4859874" y="-4167"/>
                  <a:pt x="4961633" y="1"/>
                </a:cubicBezTo>
                <a:cubicBezTo>
                  <a:pt x="4961637" y="2"/>
                  <a:pt x="4961640" y="1"/>
                  <a:pt x="4961644" y="0"/>
                </a:cubicBezTo>
                <a:cubicBezTo>
                  <a:pt x="4961648" y="2"/>
                  <a:pt x="4961650" y="0"/>
                  <a:pt x="4961654" y="1"/>
                </a:cubicBezTo>
                <a:cubicBezTo>
                  <a:pt x="5079398" y="-9743"/>
                  <a:pt x="5221701" y="-863"/>
                  <a:pt x="5317075" y="1"/>
                </a:cubicBezTo>
                <a:cubicBezTo>
                  <a:pt x="5412449" y="865"/>
                  <a:pt x="5599737" y="-3098"/>
                  <a:pt x="5717869" y="1"/>
                </a:cubicBezTo>
                <a:cubicBezTo>
                  <a:pt x="5717873" y="1"/>
                  <a:pt x="5717876" y="0"/>
                  <a:pt x="5717880" y="0"/>
                </a:cubicBezTo>
                <a:cubicBezTo>
                  <a:pt x="5717883" y="1"/>
                  <a:pt x="5717886" y="2"/>
                  <a:pt x="5717890" y="1"/>
                </a:cubicBezTo>
                <a:cubicBezTo>
                  <a:pt x="5860884" y="-5857"/>
                  <a:pt x="5981117" y="8143"/>
                  <a:pt x="6073311" y="1"/>
                </a:cubicBezTo>
                <a:cubicBezTo>
                  <a:pt x="6165505" y="-8141"/>
                  <a:pt x="6325774" y="-12979"/>
                  <a:pt x="6474104" y="1"/>
                </a:cubicBezTo>
                <a:cubicBezTo>
                  <a:pt x="6474109" y="0"/>
                  <a:pt x="6474111" y="-1"/>
                  <a:pt x="6474115" y="0"/>
                </a:cubicBezTo>
                <a:cubicBezTo>
                  <a:pt x="6474119" y="1"/>
                  <a:pt x="6474121" y="0"/>
                  <a:pt x="6474125" y="1"/>
                </a:cubicBezTo>
                <a:cubicBezTo>
                  <a:pt x="6549420" y="-12416"/>
                  <a:pt x="6719303" y="-5481"/>
                  <a:pt x="6829546" y="1"/>
                </a:cubicBezTo>
                <a:cubicBezTo>
                  <a:pt x="6939789" y="5483"/>
                  <a:pt x="7109782" y="-14225"/>
                  <a:pt x="7230340" y="1"/>
                </a:cubicBezTo>
                <a:cubicBezTo>
                  <a:pt x="7230344" y="1"/>
                  <a:pt x="7230349" y="-1"/>
                  <a:pt x="7230351" y="0"/>
                </a:cubicBezTo>
                <a:cubicBezTo>
                  <a:pt x="7230355" y="0"/>
                  <a:pt x="7230358" y="0"/>
                  <a:pt x="7230361" y="1"/>
                </a:cubicBezTo>
                <a:cubicBezTo>
                  <a:pt x="7377329" y="-3554"/>
                  <a:pt x="7516712" y="10326"/>
                  <a:pt x="7616031" y="1"/>
                </a:cubicBezTo>
                <a:cubicBezTo>
                  <a:pt x="7715350" y="-10324"/>
                  <a:pt x="7810189" y="-17235"/>
                  <a:pt x="7986576" y="1"/>
                </a:cubicBezTo>
                <a:cubicBezTo>
                  <a:pt x="7986579" y="0"/>
                  <a:pt x="7986583" y="0"/>
                  <a:pt x="7986587" y="0"/>
                </a:cubicBezTo>
                <a:cubicBezTo>
                  <a:pt x="7986590" y="0"/>
                  <a:pt x="7986595" y="2"/>
                  <a:pt x="7986598" y="1"/>
                </a:cubicBezTo>
                <a:cubicBezTo>
                  <a:pt x="8119714" y="750"/>
                  <a:pt x="8212140" y="-105"/>
                  <a:pt x="8349581" y="1"/>
                </a:cubicBezTo>
                <a:cubicBezTo>
                  <a:pt x="8487022" y="107"/>
                  <a:pt x="8663066" y="11943"/>
                  <a:pt x="8742812" y="1"/>
                </a:cubicBezTo>
                <a:cubicBezTo>
                  <a:pt x="8742817" y="0"/>
                  <a:pt x="8742821" y="-1"/>
                  <a:pt x="8742823" y="0"/>
                </a:cubicBezTo>
                <a:cubicBezTo>
                  <a:pt x="8742826" y="0"/>
                  <a:pt x="8742828" y="1"/>
                  <a:pt x="8742833" y="1"/>
                </a:cubicBezTo>
                <a:cubicBezTo>
                  <a:pt x="8927570" y="15119"/>
                  <a:pt x="8949876" y="8327"/>
                  <a:pt x="9120941" y="1"/>
                </a:cubicBezTo>
                <a:cubicBezTo>
                  <a:pt x="9292006" y="-8325"/>
                  <a:pt x="9411741" y="-694"/>
                  <a:pt x="9499048" y="1"/>
                </a:cubicBezTo>
                <a:cubicBezTo>
                  <a:pt x="9499052" y="1"/>
                  <a:pt x="9499055" y="1"/>
                  <a:pt x="9499059" y="0"/>
                </a:cubicBezTo>
                <a:cubicBezTo>
                  <a:pt x="9499063" y="1"/>
                  <a:pt x="9499067" y="1"/>
                  <a:pt x="9499070" y="1"/>
                </a:cubicBezTo>
                <a:cubicBezTo>
                  <a:pt x="9647332" y="-9167"/>
                  <a:pt x="9783123" y="5440"/>
                  <a:pt x="9877177" y="1"/>
                </a:cubicBezTo>
                <a:cubicBezTo>
                  <a:pt x="9971231" y="-5438"/>
                  <a:pt x="10157877" y="-16926"/>
                  <a:pt x="10255283" y="1"/>
                </a:cubicBezTo>
                <a:cubicBezTo>
                  <a:pt x="10255285" y="1"/>
                  <a:pt x="10255291" y="0"/>
                  <a:pt x="10255295" y="0"/>
                </a:cubicBezTo>
                <a:cubicBezTo>
                  <a:pt x="10255298" y="0"/>
                  <a:pt x="10255302" y="1"/>
                  <a:pt x="10255306" y="1"/>
                </a:cubicBezTo>
                <a:cubicBezTo>
                  <a:pt x="10374439" y="3890"/>
                  <a:pt x="10469116" y="5483"/>
                  <a:pt x="10610726" y="1"/>
                </a:cubicBezTo>
                <a:cubicBezTo>
                  <a:pt x="10752336" y="-5481"/>
                  <a:pt x="10837957" y="2786"/>
                  <a:pt x="11011519" y="1"/>
                </a:cubicBezTo>
                <a:cubicBezTo>
                  <a:pt x="11011524" y="1"/>
                  <a:pt x="11011528" y="-2"/>
                  <a:pt x="11011531" y="0"/>
                </a:cubicBezTo>
                <a:cubicBezTo>
                  <a:pt x="11011534" y="-1"/>
                  <a:pt x="11011539" y="1"/>
                  <a:pt x="11011542" y="1"/>
                </a:cubicBezTo>
                <a:cubicBezTo>
                  <a:pt x="11188320" y="-293"/>
                  <a:pt x="11203273" y="5247"/>
                  <a:pt x="11389649" y="1"/>
                </a:cubicBezTo>
                <a:cubicBezTo>
                  <a:pt x="11576025" y="-5245"/>
                  <a:pt x="11669915" y="8775"/>
                  <a:pt x="11767755" y="1"/>
                </a:cubicBezTo>
                <a:cubicBezTo>
                  <a:pt x="11767760" y="2"/>
                  <a:pt x="11767762" y="0"/>
                  <a:pt x="11767767" y="0"/>
                </a:cubicBezTo>
                <a:close/>
              </a:path>
              <a:path w="12191997" h="876300" stroke="0" extrusionOk="0">
                <a:moveTo>
                  <a:pt x="11767767" y="0"/>
                </a:moveTo>
                <a:cubicBezTo>
                  <a:pt x="11767769" y="-1"/>
                  <a:pt x="11767773" y="1"/>
                  <a:pt x="11767778" y="1"/>
                </a:cubicBezTo>
                <a:cubicBezTo>
                  <a:pt x="11863307" y="20146"/>
                  <a:pt x="12090493" y="7901"/>
                  <a:pt x="12182774" y="1"/>
                </a:cubicBezTo>
                <a:cubicBezTo>
                  <a:pt x="12173000" y="133360"/>
                  <a:pt x="12188980" y="176602"/>
                  <a:pt x="12182774" y="347839"/>
                </a:cubicBezTo>
                <a:cubicBezTo>
                  <a:pt x="12182916" y="348504"/>
                  <a:pt x="12183117" y="348992"/>
                  <a:pt x="12183377" y="349847"/>
                </a:cubicBezTo>
                <a:cubicBezTo>
                  <a:pt x="12183313" y="374622"/>
                  <a:pt x="12195133" y="402799"/>
                  <a:pt x="12191997" y="438150"/>
                </a:cubicBezTo>
                <a:cubicBezTo>
                  <a:pt x="12170700" y="698850"/>
                  <a:pt x="12026213" y="880605"/>
                  <a:pt x="11767767" y="876300"/>
                </a:cubicBezTo>
                <a:cubicBezTo>
                  <a:pt x="11603823" y="905262"/>
                  <a:pt x="11474174" y="778735"/>
                  <a:pt x="11415988" y="683124"/>
                </a:cubicBezTo>
                <a:cubicBezTo>
                  <a:pt x="11410412" y="668519"/>
                  <a:pt x="11395211" y="639584"/>
                  <a:pt x="11387902" y="629680"/>
                </a:cubicBezTo>
                <a:cubicBezTo>
                  <a:pt x="11380297" y="647061"/>
                  <a:pt x="11379391" y="654322"/>
                  <a:pt x="11374344" y="665347"/>
                </a:cubicBezTo>
                <a:cubicBezTo>
                  <a:pt x="11317228" y="780670"/>
                  <a:pt x="11141060" y="870101"/>
                  <a:pt x="11011531" y="876300"/>
                </a:cubicBezTo>
                <a:cubicBezTo>
                  <a:pt x="10873313" y="866098"/>
                  <a:pt x="10715849" y="791887"/>
                  <a:pt x="10659752" y="683124"/>
                </a:cubicBezTo>
                <a:cubicBezTo>
                  <a:pt x="10652822" y="664809"/>
                  <a:pt x="10645026" y="653589"/>
                  <a:pt x="10631666" y="629680"/>
                </a:cubicBezTo>
                <a:cubicBezTo>
                  <a:pt x="10625746" y="646631"/>
                  <a:pt x="10622724" y="649990"/>
                  <a:pt x="10618108" y="665347"/>
                </a:cubicBezTo>
                <a:cubicBezTo>
                  <a:pt x="10559114" y="788687"/>
                  <a:pt x="10437208" y="880874"/>
                  <a:pt x="10255295" y="876300"/>
                </a:cubicBezTo>
                <a:cubicBezTo>
                  <a:pt x="10103887" y="876505"/>
                  <a:pt x="9986889" y="786810"/>
                  <a:pt x="9903516" y="683124"/>
                </a:cubicBezTo>
                <a:cubicBezTo>
                  <a:pt x="9895751" y="667255"/>
                  <a:pt x="9883935" y="642800"/>
                  <a:pt x="9875430" y="629680"/>
                </a:cubicBezTo>
                <a:cubicBezTo>
                  <a:pt x="9872195" y="636668"/>
                  <a:pt x="9868776" y="650547"/>
                  <a:pt x="9861872" y="665347"/>
                </a:cubicBezTo>
                <a:cubicBezTo>
                  <a:pt x="9817171" y="798012"/>
                  <a:pt x="9638180" y="894541"/>
                  <a:pt x="9499059" y="876300"/>
                </a:cubicBezTo>
                <a:cubicBezTo>
                  <a:pt x="9357103" y="862522"/>
                  <a:pt x="9230258" y="806960"/>
                  <a:pt x="9147280" y="683124"/>
                </a:cubicBezTo>
                <a:cubicBezTo>
                  <a:pt x="9138015" y="661407"/>
                  <a:pt x="9131038" y="656366"/>
                  <a:pt x="9119194" y="629680"/>
                </a:cubicBezTo>
                <a:cubicBezTo>
                  <a:pt x="9112024" y="645085"/>
                  <a:pt x="9110486" y="654466"/>
                  <a:pt x="9105636" y="665347"/>
                </a:cubicBezTo>
                <a:cubicBezTo>
                  <a:pt x="9048654" y="806172"/>
                  <a:pt x="8876234" y="869332"/>
                  <a:pt x="8742823" y="876300"/>
                </a:cubicBezTo>
                <a:cubicBezTo>
                  <a:pt x="8588674" y="884107"/>
                  <a:pt x="8453825" y="828471"/>
                  <a:pt x="8391044" y="683124"/>
                </a:cubicBezTo>
                <a:cubicBezTo>
                  <a:pt x="8385944" y="671784"/>
                  <a:pt x="8371785" y="647598"/>
                  <a:pt x="8362958" y="629680"/>
                </a:cubicBezTo>
                <a:cubicBezTo>
                  <a:pt x="8357988" y="646745"/>
                  <a:pt x="8353514" y="658265"/>
                  <a:pt x="8349400" y="665347"/>
                </a:cubicBezTo>
                <a:cubicBezTo>
                  <a:pt x="8265057" y="791498"/>
                  <a:pt x="8155136" y="880529"/>
                  <a:pt x="7986587" y="876300"/>
                </a:cubicBezTo>
                <a:cubicBezTo>
                  <a:pt x="7848128" y="874189"/>
                  <a:pt x="7706171" y="833442"/>
                  <a:pt x="7634808" y="683124"/>
                </a:cubicBezTo>
                <a:cubicBezTo>
                  <a:pt x="7622680" y="659599"/>
                  <a:pt x="7615950" y="653310"/>
                  <a:pt x="7606722" y="629680"/>
                </a:cubicBezTo>
                <a:cubicBezTo>
                  <a:pt x="7600938" y="641423"/>
                  <a:pt x="7595170" y="654938"/>
                  <a:pt x="7593164" y="665347"/>
                </a:cubicBezTo>
                <a:cubicBezTo>
                  <a:pt x="7531852" y="805570"/>
                  <a:pt x="7379200" y="902822"/>
                  <a:pt x="7230351" y="876300"/>
                </a:cubicBezTo>
                <a:cubicBezTo>
                  <a:pt x="7089903" y="891691"/>
                  <a:pt x="6958249" y="801273"/>
                  <a:pt x="6878572" y="683124"/>
                </a:cubicBezTo>
                <a:cubicBezTo>
                  <a:pt x="6865892" y="663404"/>
                  <a:pt x="6861565" y="652226"/>
                  <a:pt x="6850486" y="629680"/>
                </a:cubicBezTo>
                <a:cubicBezTo>
                  <a:pt x="6843747" y="643693"/>
                  <a:pt x="6840857" y="650846"/>
                  <a:pt x="6836928" y="665347"/>
                </a:cubicBezTo>
                <a:cubicBezTo>
                  <a:pt x="6773878" y="772695"/>
                  <a:pt x="6612641" y="897575"/>
                  <a:pt x="6474115" y="876300"/>
                </a:cubicBezTo>
                <a:cubicBezTo>
                  <a:pt x="6328234" y="901555"/>
                  <a:pt x="6213108" y="786631"/>
                  <a:pt x="6122336" y="683124"/>
                </a:cubicBezTo>
                <a:cubicBezTo>
                  <a:pt x="6112062" y="667380"/>
                  <a:pt x="6103785" y="648154"/>
                  <a:pt x="6094250" y="629680"/>
                </a:cubicBezTo>
                <a:cubicBezTo>
                  <a:pt x="6090973" y="642868"/>
                  <a:pt x="6086121" y="648908"/>
                  <a:pt x="6080693" y="665347"/>
                </a:cubicBezTo>
                <a:cubicBezTo>
                  <a:pt x="5988248" y="759752"/>
                  <a:pt x="5874947" y="846890"/>
                  <a:pt x="5717880" y="876300"/>
                </a:cubicBezTo>
                <a:cubicBezTo>
                  <a:pt x="5575902" y="885812"/>
                  <a:pt x="5440918" y="805484"/>
                  <a:pt x="5366102" y="683124"/>
                </a:cubicBezTo>
                <a:cubicBezTo>
                  <a:pt x="5359389" y="667962"/>
                  <a:pt x="5351422" y="649186"/>
                  <a:pt x="5338016" y="629680"/>
                </a:cubicBezTo>
                <a:cubicBezTo>
                  <a:pt x="5333706" y="637053"/>
                  <a:pt x="5329420" y="650690"/>
                  <a:pt x="5324458" y="665347"/>
                </a:cubicBezTo>
                <a:cubicBezTo>
                  <a:pt x="5250568" y="776809"/>
                  <a:pt x="5102881" y="853139"/>
                  <a:pt x="4961644" y="876300"/>
                </a:cubicBezTo>
                <a:cubicBezTo>
                  <a:pt x="4817249" y="880269"/>
                  <a:pt x="4710735" y="792738"/>
                  <a:pt x="4609866" y="683124"/>
                </a:cubicBezTo>
                <a:cubicBezTo>
                  <a:pt x="4601972" y="662858"/>
                  <a:pt x="4590127" y="641160"/>
                  <a:pt x="4581780" y="629680"/>
                </a:cubicBezTo>
                <a:cubicBezTo>
                  <a:pt x="4576041" y="642502"/>
                  <a:pt x="4572898" y="658083"/>
                  <a:pt x="4568222" y="665347"/>
                </a:cubicBezTo>
                <a:cubicBezTo>
                  <a:pt x="4498677" y="799274"/>
                  <a:pt x="4366413" y="876643"/>
                  <a:pt x="4205411" y="876300"/>
                </a:cubicBezTo>
                <a:cubicBezTo>
                  <a:pt x="4090230" y="882608"/>
                  <a:pt x="3899345" y="795996"/>
                  <a:pt x="3853630" y="683124"/>
                </a:cubicBezTo>
                <a:cubicBezTo>
                  <a:pt x="3840310" y="661537"/>
                  <a:pt x="3840065" y="653236"/>
                  <a:pt x="3825545" y="629680"/>
                </a:cubicBezTo>
                <a:cubicBezTo>
                  <a:pt x="3822153" y="638778"/>
                  <a:pt x="3814160" y="655292"/>
                  <a:pt x="3811986" y="665347"/>
                </a:cubicBezTo>
                <a:cubicBezTo>
                  <a:pt x="3727742" y="791162"/>
                  <a:pt x="3598711" y="883766"/>
                  <a:pt x="3449172" y="876300"/>
                </a:cubicBezTo>
                <a:cubicBezTo>
                  <a:pt x="3277311" y="882320"/>
                  <a:pt x="3168562" y="804432"/>
                  <a:pt x="3097394" y="683124"/>
                </a:cubicBezTo>
                <a:cubicBezTo>
                  <a:pt x="3090624" y="666858"/>
                  <a:pt x="3077072" y="639733"/>
                  <a:pt x="3069309" y="629680"/>
                </a:cubicBezTo>
                <a:cubicBezTo>
                  <a:pt x="3062388" y="645628"/>
                  <a:pt x="3062888" y="647991"/>
                  <a:pt x="3055751" y="665347"/>
                </a:cubicBezTo>
                <a:cubicBezTo>
                  <a:pt x="2993865" y="759762"/>
                  <a:pt x="2822968" y="864500"/>
                  <a:pt x="2692937" y="876300"/>
                </a:cubicBezTo>
                <a:cubicBezTo>
                  <a:pt x="2543159" y="874028"/>
                  <a:pt x="2420776" y="799947"/>
                  <a:pt x="2341159" y="683124"/>
                </a:cubicBezTo>
                <a:cubicBezTo>
                  <a:pt x="2327701" y="663193"/>
                  <a:pt x="2324905" y="651257"/>
                  <a:pt x="2313073" y="629680"/>
                </a:cubicBezTo>
                <a:cubicBezTo>
                  <a:pt x="2309499" y="641295"/>
                  <a:pt x="2306694" y="648759"/>
                  <a:pt x="2299515" y="665347"/>
                </a:cubicBezTo>
                <a:cubicBezTo>
                  <a:pt x="2206082" y="782883"/>
                  <a:pt x="2055149" y="876298"/>
                  <a:pt x="1936700" y="876300"/>
                </a:cubicBezTo>
                <a:cubicBezTo>
                  <a:pt x="1786943" y="891402"/>
                  <a:pt x="1666996" y="821111"/>
                  <a:pt x="1584922" y="683124"/>
                </a:cubicBezTo>
                <a:cubicBezTo>
                  <a:pt x="1572913" y="658062"/>
                  <a:pt x="1564315" y="645988"/>
                  <a:pt x="1556836" y="629680"/>
                </a:cubicBezTo>
                <a:cubicBezTo>
                  <a:pt x="1551775" y="638651"/>
                  <a:pt x="1547942" y="650764"/>
                  <a:pt x="1543278" y="665347"/>
                </a:cubicBezTo>
                <a:cubicBezTo>
                  <a:pt x="1459682" y="774537"/>
                  <a:pt x="1340471" y="878601"/>
                  <a:pt x="1180465" y="876300"/>
                </a:cubicBezTo>
                <a:cubicBezTo>
                  <a:pt x="1037325" y="877498"/>
                  <a:pt x="894821" y="793595"/>
                  <a:pt x="828687" y="683124"/>
                </a:cubicBezTo>
                <a:cubicBezTo>
                  <a:pt x="821258" y="670444"/>
                  <a:pt x="812994" y="648169"/>
                  <a:pt x="800600" y="629680"/>
                </a:cubicBezTo>
                <a:cubicBezTo>
                  <a:pt x="796589" y="645204"/>
                  <a:pt x="792778" y="649692"/>
                  <a:pt x="787043" y="665347"/>
                </a:cubicBezTo>
                <a:cubicBezTo>
                  <a:pt x="725981" y="814928"/>
                  <a:pt x="554320" y="895794"/>
                  <a:pt x="424229" y="876300"/>
                </a:cubicBezTo>
                <a:cubicBezTo>
                  <a:pt x="229217" y="910155"/>
                  <a:pt x="92754" y="724476"/>
                  <a:pt x="8619" y="526453"/>
                </a:cubicBezTo>
                <a:cubicBezTo>
                  <a:pt x="9440" y="502783"/>
                  <a:pt x="4996" y="491397"/>
                  <a:pt x="1859" y="457201"/>
                </a:cubicBezTo>
                <a:cubicBezTo>
                  <a:pt x="1192" y="457125"/>
                  <a:pt x="484" y="457138"/>
                  <a:pt x="0" y="457201"/>
                </a:cubicBezTo>
                <a:cubicBezTo>
                  <a:pt x="427" y="450225"/>
                  <a:pt x="729" y="444379"/>
                  <a:pt x="0" y="438150"/>
                </a:cubicBezTo>
                <a:cubicBezTo>
                  <a:pt x="-16179" y="337021"/>
                  <a:pt x="21793" y="197716"/>
                  <a:pt x="0" y="1"/>
                </a:cubicBezTo>
                <a:cubicBezTo>
                  <a:pt x="106621" y="-19475"/>
                  <a:pt x="218308" y="11931"/>
                  <a:pt x="424220" y="1"/>
                </a:cubicBezTo>
                <a:cubicBezTo>
                  <a:pt x="424223" y="2"/>
                  <a:pt x="424226" y="0"/>
                  <a:pt x="424229" y="0"/>
                </a:cubicBezTo>
                <a:cubicBezTo>
                  <a:pt x="424232" y="0"/>
                  <a:pt x="424235" y="1"/>
                  <a:pt x="424239" y="1"/>
                </a:cubicBezTo>
                <a:cubicBezTo>
                  <a:pt x="575029" y="14074"/>
                  <a:pt x="697593" y="3579"/>
                  <a:pt x="794785" y="1"/>
                </a:cubicBezTo>
                <a:cubicBezTo>
                  <a:pt x="891977" y="-3577"/>
                  <a:pt x="1068399" y="-12006"/>
                  <a:pt x="1180456" y="1"/>
                </a:cubicBezTo>
                <a:cubicBezTo>
                  <a:pt x="1180459" y="2"/>
                  <a:pt x="1180464" y="0"/>
                  <a:pt x="1180465" y="0"/>
                </a:cubicBezTo>
                <a:cubicBezTo>
                  <a:pt x="1180468" y="1"/>
                  <a:pt x="1180473" y="2"/>
                  <a:pt x="1180475" y="1"/>
                </a:cubicBezTo>
                <a:cubicBezTo>
                  <a:pt x="1350987" y="4505"/>
                  <a:pt x="1463676" y="-15119"/>
                  <a:pt x="1558583" y="1"/>
                </a:cubicBezTo>
                <a:cubicBezTo>
                  <a:pt x="1653490" y="15121"/>
                  <a:pt x="1783164" y="14899"/>
                  <a:pt x="1936691" y="1"/>
                </a:cubicBezTo>
                <a:cubicBezTo>
                  <a:pt x="1936695" y="1"/>
                  <a:pt x="1936698" y="1"/>
                  <a:pt x="1936700" y="0"/>
                </a:cubicBezTo>
                <a:cubicBezTo>
                  <a:pt x="1936705" y="0"/>
                  <a:pt x="1936708" y="2"/>
                  <a:pt x="1936711" y="1"/>
                </a:cubicBezTo>
                <a:cubicBezTo>
                  <a:pt x="2109726" y="12118"/>
                  <a:pt x="2154757" y="-11528"/>
                  <a:pt x="2322381" y="1"/>
                </a:cubicBezTo>
                <a:cubicBezTo>
                  <a:pt x="2490005" y="11530"/>
                  <a:pt x="2558448" y="7505"/>
                  <a:pt x="2692927" y="1"/>
                </a:cubicBezTo>
                <a:cubicBezTo>
                  <a:pt x="2692931" y="2"/>
                  <a:pt x="2692935" y="0"/>
                  <a:pt x="2692937" y="0"/>
                </a:cubicBezTo>
                <a:cubicBezTo>
                  <a:pt x="2692941" y="-1"/>
                  <a:pt x="2692944" y="-1"/>
                  <a:pt x="2692947" y="1"/>
                </a:cubicBezTo>
                <a:cubicBezTo>
                  <a:pt x="2837755" y="-17868"/>
                  <a:pt x="2983752" y="10784"/>
                  <a:pt x="3078617" y="1"/>
                </a:cubicBezTo>
                <a:cubicBezTo>
                  <a:pt x="3173482" y="-10782"/>
                  <a:pt x="3309832" y="-15043"/>
                  <a:pt x="3449163" y="1"/>
                </a:cubicBezTo>
                <a:cubicBezTo>
                  <a:pt x="3449165" y="1"/>
                  <a:pt x="3449170" y="-1"/>
                  <a:pt x="3449172" y="0"/>
                </a:cubicBezTo>
                <a:cubicBezTo>
                  <a:pt x="3449177" y="1"/>
                  <a:pt x="3449178" y="2"/>
                  <a:pt x="3449183" y="1"/>
                </a:cubicBezTo>
                <a:cubicBezTo>
                  <a:pt x="3621217" y="-707"/>
                  <a:pt x="3702153" y="8825"/>
                  <a:pt x="3812168" y="1"/>
                </a:cubicBezTo>
                <a:cubicBezTo>
                  <a:pt x="3922183" y="-8823"/>
                  <a:pt x="4027954" y="-910"/>
                  <a:pt x="4205402" y="1"/>
                </a:cubicBezTo>
                <a:cubicBezTo>
                  <a:pt x="4205405" y="1"/>
                  <a:pt x="4205408" y="1"/>
                  <a:pt x="4205411" y="0"/>
                </a:cubicBezTo>
                <a:cubicBezTo>
                  <a:pt x="4205416" y="-1"/>
                  <a:pt x="4205419" y="0"/>
                  <a:pt x="4205422" y="1"/>
                </a:cubicBezTo>
                <a:cubicBezTo>
                  <a:pt x="4317361" y="-14421"/>
                  <a:pt x="4404921" y="49"/>
                  <a:pt x="4598652" y="1"/>
                </a:cubicBezTo>
                <a:cubicBezTo>
                  <a:pt x="4792383" y="-47"/>
                  <a:pt x="4838976" y="12988"/>
                  <a:pt x="4961633" y="1"/>
                </a:cubicBezTo>
                <a:cubicBezTo>
                  <a:pt x="4961636" y="1"/>
                  <a:pt x="4961641" y="-1"/>
                  <a:pt x="4961644" y="0"/>
                </a:cubicBezTo>
                <a:cubicBezTo>
                  <a:pt x="4961647" y="-1"/>
                  <a:pt x="4961651" y="1"/>
                  <a:pt x="4961654" y="1"/>
                </a:cubicBezTo>
                <a:cubicBezTo>
                  <a:pt x="5112299" y="9775"/>
                  <a:pt x="5228462" y="7199"/>
                  <a:pt x="5324637" y="1"/>
                </a:cubicBezTo>
                <a:cubicBezTo>
                  <a:pt x="5420812" y="-7197"/>
                  <a:pt x="5533261" y="-7097"/>
                  <a:pt x="5717869" y="1"/>
                </a:cubicBezTo>
                <a:cubicBezTo>
                  <a:pt x="5717874" y="0"/>
                  <a:pt x="5717876" y="0"/>
                  <a:pt x="5717880" y="0"/>
                </a:cubicBezTo>
                <a:cubicBezTo>
                  <a:pt x="5717884" y="0"/>
                  <a:pt x="5717887" y="0"/>
                  <a:pt x="5717890" y="1"/>
                </a:cubicBezTo>
                <a:cubicBezTo>
                  <a:pt x="5809109" y="-184"/>
                  <a:pt x="5996047" y="5509"/>
                  <a:pt x="6073311" y="1"/>
                </a:cubicBezTo>
                <a:cubicBezTo>
                  <a:pt x="6150575" y="-5507"/>
                  <a:pt x="6360359" y="-3093"/>
                  <a:pt x="6474104" y="1"/>
                </a:cubicBezTo>
                <a:cubicBezTo>
                  <a:pt x="6474109" y="1"/>
                  <a:pt x="6474112" y="0"/>
                  <a:pt x="6474115" y="0"/>
                </a:cubicBezTo>
                <a:cubicBezTo>
                  <a:pt x="6474118" y="1"/>
                  <a:pt x="6474121" y="2"/>
                  <a:pt x="6474125" y="1"/>
                </a:cubicBezTo>
                <a:cubicBezTo>
                  <a:pt x="6624623" y="16534"/>
                  <a:pt x="6748828" y="17336"/>
                  <a:pt x="6837108" y="1"/>
                </a:cubicBezTo>
                <a:cubicBezTo>
                  <a:pt x="6925388" y="-17334"/>
                  <a:pt x="7057663" y="16129"/>
                  <a:pt x="7230340" y="1"/>
                </a:cubicBezTo>
                <a:cubicBezTo>
                  <a:pt x="7230344" y="1"/>
                  <a:pt x="7230347" y="-2"/>
                  <a:pt x="7230351" y="0"/>
                </a:cubicBezTo>
                <a:cubicBezTo>
                  <a:pt x="7230353" y="1"/>
                  <a:pt x="7230358" y="1"/>
                  <a:pt x="7230361" y="1"/>
                </a:cubicBezTo>
                <a:cubicBezTo>
                  <a:pt x="7355758" y="-11291"/>
                  <a:pt x="7445231" y="11642"/>
                  <a:pt x="7608469" y="1"/>
                </a:cubicBezTo>
                <a:cubicBezTo>
                  <a:pt x="7771707" y="-11640"/>
                  <a:pt x="7838459" y="-12938"/>
                  <a:pt x="7986576" y="1"/>
                </a:cubicBezTo>
                <a:cubicBezTo>
                  <a:pt x="7986579" y="-1"/>
                  <a:pt x="7986583" y="-1"/>
                  <a:pt x="7986587" y="0"/>
                </a:cubicBezTo>
                <a:cubicBezTo>
                  <a:pt x="7986590" y="0"/>
                  <a:pt x="7986594" y="2"/>
                  <a:pt x="7986598" y="1"/>
                </a:cubicBezTo>
                <a:cubicBezTo>
                  <a:pt x="8075706" y="1319"/>
                  <a:pt x="8247470" y="1150"/>
                  <a:pt x="8364705" y="1"/>
                </a:cubicBezTo>
                <a:cubicBezTo>
                  <a:pt x="8481940" y="-1148"/>
                  <a:pt x="8602851" y="-18709"/>
                  <a:pt x="8742812" y="1"/>
                </a:cubicBezTo>
                <a:cubicBezTo>
                  <a:pt x="8742817" y="1"/>
                  <a:pt x="8742819" y="-1"/>
                  <a:pt x="8742823" y="0"/>
                </a:cubicBezTo>
                <a:cubicBezTo>
                  <a:pt x="8742826" y="1"/>
                  <a:pt x="8742829" y="2"/>
                  <a:pt x="8742833" y="1"/>
                </a:cubicBezTo>
                <a:cubicBezTo>
                  <a:pt x="8911403" y="-9374"/>
                  <a:pt x="9022419" y="-5416"/>
                  <a:pt x="9113378" y="1"/>
                </a:cubicBezTo>
                <a:cubicBezTo>
                  <a:pt x="9204337" y="5418"/>
                  <a:pt x="9306849" y="-12711"/>
                  <a:pt x="9499048" y="1"/>
                </a:cubicBezTo>
                <a:cubicBezTo>
                  <a:pt x="9499053" y="1"/>
                  <a:pt x="9499054" y="1"/>
                  <a:pt x="9499059" y="0"/>
                </a:cubicBezTo>
                <a:cubicBezTo>
                  <a:pt x="9499061" y="0"/>
                  <a:pt x="9499066" y="0"/>
                  <a:pt x="9499070" y="1"/>
                </a:cubicBezTo>
                <a:cubicBezTo>
                  <a:pt x="9680352" y="4375"/>
                  <a:pt x="9786063" y="-14144"/>
                  <a:pt x="9862052" y="1"/>
                </a:cubicBezTo>
                <a:cubicBezTo>
                  <a:pt x="9938041" y="14146"/>
                  <a:pt x="10091595" y="-10348"/>
                  <a:pt x="10255283" y="1"/>
                </a:cubicBezTo>
                <a:cubicBezTo>
                  <a:pt x="10255287" y="1"/>
                  <a:pt x="10255291" y="0"/>
                  <a:pt x="10255295" y="0"/>
                </a:cubicBezTo>
                <a:cubicBezTo>
                  <a:pt x="10255296" y="0"/>
                  <a:pt x="10255303" y="2"/>
                  <a:pt x="10255306" y="1"/>
                </a:cubicBezTo>
                <a:cubicBezTo>
                  <a:pt x="10411382" y="8725"/>
                  <a:pt x="10460648" y="-7197"/>
                  <a:pt x="10633413" y="1"/>
                </a:cubicBezTo>
                <a:cubicBezTo>
                  <a:pt x="10806178" y="7199"/>
                  <a:pt x="10925987" y="-10151"/>
                  <a:pt x="11011519" y="1"/>
                </a:cubicBezTo>
                <a:cubicBezTo>
                  <a:pt x="11011523" y="2"/>
                  <a:pt x="11011528" y="-2"/>
                  <a:pt x="11011531" y="0"/>
                </a:cubicBezTo>
                <a:cubicBezTo>
                  <a:pt x="11011533" y="-1"/>
                  <a:pt x="11011540" y="0"/>
                  <a:pt x="11011542" y="1"/>
                </a:cubicBezTo>
                <a:cubicBezTo>
                  <a:pt x="11189716" y="8479"/>
                  <a:pt x="11240270" y="19048"/>
                  <a:pt x="11397211" y="1"/>
                </a:cubicBezTo>
                <a:cubicBezTo>
                  <a:pt x="11554152" y="-19046"/>
                  <a:pt x="11622447" y="13338"/>
                  <a:pt x="11767755" y="1"/>
                </a:cubicBezTo>
                <a:cubicBezTo>
                  <a:pt x="11767758" y="2"/>
                  <a:pt x="11767765" y="-1"/>
                  <a:pt x="11767767" y="0"/>
                </a:cubicBezTo>
                <a:close/>
              </a:path>
            </a:pathLst>
          </a:cu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6257925"/>
            <a:ext cx="12192000" cy="600076"/>
          </a:xfrm>
          <a:custGeom>
            <a:avLst/>
            <a:gdLst>
              <a:gd name="connsiteX0" fmla="*/ 0 w 12192000"/>
              <a:gd name="connsiteY0" fmla="*/ 0 h 600076"/>
              <a:gd name="connsiteX1" fmla="*/ 311573 w 12192000"/>
              <a:gd name="connsiteY1" fmla="*/ 0 h 600076"/>
              <a:gd name="connsiteX2" fmla="*/ 1232747 w 12192000"/>
              <a:gd name="connsiteY2" fmla="*/ 0 h 600076"/>
              <a:gd name="connsiteX3" fmla="*/ 1910080 w 12192000"/>
              <a:gd name="connsiteY3" fmla="*/ 0 h 600076"/>
              <a:gd name="connsiteX4" fmla="*/ 2221653 w 12192000"/>
              <a:gd name="connsiteY4" fmla="*/ 0 h 600076"/>
              <a:gd name="connsiteX5" fmla="*/ 2898987 w 12192000"/>
              <a:gd name="connsiteY5" fmla="*/ 0 h 600076"/>
              <a:gd name="connsiteX6" fmla="*/ 3820160 w 12192000"/>
              <a:gd name="connsiteY6" fmla="*/ 0 h 600076"/>
              <a:gd name="connsiteX7" fmla="*/ 4375573 w 12192000"/>
              <a:gd name="connsiteY7" fmla="*/ 0 h 600076"/>
              <a:gd name="connsiteX8" fmla="*/ 4930987 w 12192000"/>
              <a:gd name="connsiteY8" fmla="*/ 0 h 600076"/>
              <a:gd name="connsiteX9" fmla="*/ 5608320 w 12192000"/>
              <a:gd name="connsiteY9" fmla="*/ 0 h 600076"/>
              <a:gd name="connsiteX10" fmla="*/ 6407573 w 12192000"/>
              <a:gd name="connsiteY10" fmla="*/ 0 h 600076"/>
              <a:gd name="connsiteX11" fmla="*/ 7206827 w 12192000"/>
              <a:gd name="connsiteY11" fmla="*/ 0 h 600076"/>
              <a:gd name="connsiteX12" fmla="*/ 8006080 w 12192000"/>
              <a:gd name="connsiteY12" fmla="*/ 0 h 600076"/>
              <a:gd name="connsiteX13" fmla="*/ 8927253 w 12192000"/>
              <a:gd name="connsiteY13" fmla="*/ 0 h 600076"/>
              <a:gd name="connsiteX14" fmla="*/ 9604587 w 12192000"/>
              <a:gd name="connsiteY14" fmla="*/ 0 h 600076"/>
              <a:gd name="connsiteX15" fmla="*/ 10403840 w 12192000"/>
              <a:gd name="connsiteY15" fmla="*/ 0 h 600076"/>
              <a:gd name="connsiteX16" fmla="*/ 11081173 w 12192000"/>
              <a:gd name="connsiteY16" fmla="*/ 0 h 600076"/>
              <a:gd name="connsiteX17" fmla="*/ 12192000 w 12192000"/>
              <a:gd name="connsiteY17" fmla="*/ 0 h 600076"/>
              <a:gd name="connsiteX18" fmla="*/ 12192000 w 12192000"/>
              <a:gd name="connsiteY18" fmla="*/ 600076 h 600076"/>
              <a:gd name="connsiteX19" fmla="*/ 11270827 w 12192000"/>
              <a:gd name="connsiteY19" fmla="*/ 600076 h 600076"/>
              <a:gd name="connsiteX20" fmla="*/ 10715413 w 12192000"/>
              <a:gd name="connsiteY20" fmla="*/ 600076 h 600076"/>
              <a:gd name="connsiteX21" fmla="*/ 10160000 w 12192000"/>
              <a:gd name="connsiteY21" fmla="*/ 600076 h 600076"/>
              <a:gd name="connsiteX22" fmla="*/ 9604587 w 12192000"/>
              <a:gd name="connsiteY22" fmla="*/ 600076 h 600076"/>
              <a:gd name="connsiteX23" fmla="*/ 8805333 w 12192000"/>
              <a:gd name="connsiteY23" fmla="*/ 600076 h 600076"/>
              <a:gd name="connsiteX24" fmla="*/ 8128000 w 12192000"/>
              <a:gd name="connsiteY24" fmla="*/ 600076 h 600076"/>
              <a:gd name="connsiteX25" fmla="*/ 7816427 w 12192000"/>
              <a:gd name="connsiteY25" fmla="*/ 600076 h 600076"/>
              <a:gd name="connsiteX26" fmla="*/ 7261013 w 12192000"/>
              <a:gd name="connsiteY26" fmla="*/ 600076 h 600076"/>
              <a:gd name="connsiteX27" fmla="*/ 6461760 w 12192000"/>
              <a:gd name="connsiteY27" fmla="*/ 600076 h 600076"/>
              <a:gd name="connsiteX28" fmla="*/ 6028267 w 12192000"/>
              <a:gd name="connsiteY28" fmla="*/ 600076 h 600076"/>
              <a:gd name="connsiteX29" fmla="*/ 5107093 w 12192000"/>
              <a:gd name="connsiteY29" fmla="*/ 600076 h 600076"/>
              <a:gd name="connsiteX30" fmla="*/ 4185920 w 12192000"/>
              <a:gd name="connsiteY30" fmla="*/ 600076 h 600076"/>
              <a:gd name="connsiteX31" fmla="*/ 3508587 w 12192000"/>
              <a:gd name="connsiteY31" fmla="*/ 600076 h 600076"/>
              <a:gd name="connsiteX32" fmla="*/ 2587413 w 12192000"/>
              <a:gd name="connsiteY32" fmla="*/ 600076 h 600076"/>
              <a:gd name="connsiteX33" fmla="*/ 1910080 w 12192000"/>
              <a:gd name="connsiteY33" fmla="*/ 600076 h 600076"/>
              <a:gd name="connsiteX34" fmla="*/ 1110827 w 12192000"/>
              <a:gd name="connsiteY34" fmla="*/ 600076 h 600076"/>
              <a:gd name="connsiteX35" fmla="*/ 799253 w 12192000"/>
              <a:gd name="connsiteY35" fmla="*/ 600076 h 600076"/>
              <a:gd name="connsiteX36" fmla="*/ 0 w 12192000"/>
              <a:gd name="connsiteY36" fmla="*/ 600076 h 600076"/>
              <a:gd name="connsiteX37" fmla="*/ 0 w 12192000"/>
              <a:gd name="connsiteY37" fmla="*/ 0 h 60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600076" fill="none" extrusionOk="0">
                <a:moveTo>
                  <a:pt x="0" y="0"/>
                </a:moveTo>
                <a:cubicBezTo>
                  <a:pt x="100166" y="4015"/>
                  <a:pt x="218899" y="-11321"/>
                  <a:pt x="311573" y="0"/>
                </a:cubicBezTo>
                <a:cubicBezTo>
                  <a:pt x="404247" y="11321"/>
                  <a:pt x="811646" y="-20642"/>
                  <a:pt x="1232747" y="0"/>
                </a:cubicBezTo>
                <a:cubicBezTo>
                  <a:pt x="1653848" y="20642"/>
                  <a:pt x="1625397" y="16271"/>
                  <a:pt x="1910080" y="0"/>
                </a:cubicBezTo>
                <a:cubicBezTo>
                  <a:pt x="2194763" y="-16271"/>
                  <a:pt x="2099864" y="-2376"/>
                  <a:pt x="2221653" y="0"/>
                </a:cubicBezTo>
                <a:cubicBezTo>
                  <a:pt x="2343442" y="2376"/>
                  <a:pt x="2660027" y="-29429"/>
                  <a:pt x="2898987" y="0"/>
                </a:cubicBezTo>
                <a:cubicBezTo>
                  <a:pt x="3137947" y="29429"/>
                  <a:pt x="3519776" y="18593"/>
                  <a:pt x="3820160" y="0"/>
                </a:cubicBezTo>
                <a:cubicBezTo>
                  <a:pt x="4120544" y="-18593"/>
                  <a:pt x="4100054" y="22845"/>
                  <a:pt x="4375573" y="0"/>
                </a:cubicBezTo>
                <a:cubicBezTo>
                  <a:pt x="4651092" y="-22845"/>
                  <a:pt x="4667185" y="8847"/>
                  <a:pt x="4930987" y="0"/>
                </a:cubicBezTo>
                <a:cubicBezTo>
                  <a:pt x="5194789" y="-8847"/>
                  <a:pt x="5370245" y="-18527"/>
                  <a:pt x="5608320" y="0"/>
                </a:cubicBezTo>
                <a:cubicBezTo>
                  <a:pt x="5846395" y="18527"/>
                  <a:pt x="6154714" y="18937"/>
                  <a:pt x="6407573" y="0"/>
                </a:cubicBezTo>
                <a:cubicBezTo>
                  <a:pt x="6660432" y="-18937"/>
                  <a:pt x="6856389" y="18406"/>
                  <a:pt x="7206827" y="0"/>
                </a:cubicBezTo>
                <a:cubicBezTo>
                  <a:pt x="7557265" y="-18406"/>
                  <a:pt x="7656341" y="-16046"/>
                  <a:pt x="8006080" y="0"/>
                </a:cubicBezTo>
                <a:cubicBezTo>
                  <a:pt x="8355819" y="16046"/>
                  <a:pt x="8597346" y="-22406"/>
                  <a:pt x="8927253" y="0"/>
                </a:cubicBezTo>
                <a:cubicBezTo>
                  <a:pt x="9257160" y="22406"/>
                  <a:pt x="9355771" y="-8057"/>
                  <a:pt x="9604587" y="0"/>
                </a:cubicBezTo>
                <a:cubicBezTo>
                  <a:pt x="9853403" y="8057"/>
                  <a:pt x="10171493" y="35623"/>
                  <a:pt x="10403840" y="0"/>
                </a:cubicBezTo>
                <a:cubicBezTo>
                  <a:pt x="10636187" y="-35623"/>
                  <a:pt x="10799426" y="8364"/>
                  <a:pt x="11081173" y="0"/>
                </a:cubicBezTo>
                <a:cubicBezTo>
                  <a:pt x="11362920" y="-8364"/>
                  <a:pt x="11743583" y="-38823"/>
                  <a:pt x="12192000" y="0"/>
                </a:cubicBezTo>
                <a:cubicBezTo>
                  <a:pt x="12188824" y="297676"/>
                  <a:pt x="12215087" y="306142"/>
                  <a:pt x="12192000" y="600076"/>
                </a:cubicBezTo>
                <a:cubicBezTo>
                  <a:pt x="12000377" y="616834"/>
                  <a:pt x="11545710" y="559699"/>
                  <a:pt x="11270827" y="600076"/>
                </a:cubicBezTo>
                <a:cubicBezTo>
                  <a:pt x="10995944" y="640453"/>
                  <a:pt x="10827603" y="596245"/>
                  <a:pt x="10715413" y="600076"/>
                </a:cubicBezTo>
                <a:cubicBezTo>
                  <a:pt x="10603223" y="603907"/>
                  <a:pt x="10348576" y="602505"/>
                  <a:pt x="10160000" y="600076"/>
                </a:cubicBezTo>
                <a:cubicBezTo>
                  <a:pt x="9971424" y="597647"/>
                  <a:pt x="9831093" y="591994"/>
                  <a:pt x="9604587" y="600076"/>
                </a:cubicBezTo>
                <a:cubicBezTo>
                  <a:pt x="9378081" y="608158"/>
                  <a:pt x="9141005" y="584772"/>
                  <a:pt x="8805333" y="600076"/>
                </a:cubicBezTo>
                <a:cubicBezTo>
                  <a:pt x="8469661" y="615380"/>
                  <a:pt x="8439515" y="582805"/>
                  <a:pt x="8128000" y="600076"/>
                </a:cubicBezTo>
                <a:cubicBezTo>
                  <a:pt x="7816485" y="617347"/>
                  <a:pt x="7903614" y="605109"/>
                  <a:pt x="7816427" y="600076"/>
                </a:cubicBezTo>
                <a:cubicBezTo>
                  <a:pt x="7729240" y="595043"/>
                  <a:pt x="7484379" y="578543"/>
                  <a:pt x="7261013" y="600076"/>
                </a:cubicBezTo>
                <a:cubicBezTo>
                  <a:pt x="7037647" y="621609"/>
                  <a:pt x="6820397" y="598161"/>
                  <a:pt x="6461760" y="600076"/>
                </a:cubicBezTo>
                <a:cubicBezTo>
                  <a:pt x="6103123" y="601991"/>
                  <a:pt x="6155983" y="606517"/>
                  <a:pt x="6028267" y="600076"/>
                </a:cubicBezTo>
                <a:cubicBezTo>
                  <a:pt x="5900551" y="593635"/>
                  <a:pt x="5504936" y="594402"/>
                  <a:pt x="5107093" y="600076"/>
                </a:cubicBezTo>
                <a:cubicBezTo>
                  <a:pt x="4709250" y="605750"/>
                  <a:pt x="4591113" y="602724"/>
                  <a:pt x="4185920" y="600076"/>
                </a:cubicBezTo>
                <a:cubicBezTo>
                  <a:pt x="3780727" y="597428"/>
                  <a:pt x="3796352" y="598189"/>
                  <a:pt x="3508587" y="600076"/>
                </a:cubicBezTo>
                <a:cubicBezTo>
                  <a:pt x="3220822" y="601963"/>
                  <a:pt x="2822612" y="560710"/>
                  <a:pt x="2587413" y="600076"/>
                </a:cubicBezTo>
                <a:cubicBezTo>
                  <a:pt x="2352214" y="639442"/>
                  <a:pt x="2221464" y="595945"/>
                  <a:pt x="1910080" y="600076"/>
                </a:cubicBezTo>
                <a:cubicBezTo>
                  <a:pt x="1598696" y="604207"/>
                  <a:pt x="1403595" y="628640"/>
                  <a:pt x="1110827" y="600076"/>
                </a:cubicBezTo>
                <a:cubicBezTo>
                  <a:pt x="818059" y="571512"/>
                  <a:pt x="901725" y="608613"/>
                  <a:pt x="799253" y="600076"/>
                </a:cubicBezTo>
                <a:cubicBezTo>
                  <a:pt x="696781" y="591539"/>
                  <a:pt x="266158" y="563736"/>
                  <a:pt x="0" y="600076"/>
                </a:cubicBezTo>
                <a:cubicBezTo>
                  <a:pt x="7918" y="360151"/>
                  <a:pt x="23390" y="128745"/>
                  <a:pt x="0" y="0"/>
                </a:cubicBezTo>
                <a:close/>
              </a:path>
              <a:path w="12192000" h="600076" stroke="0" extrusionOk="0">
                <a:moveTo>
                  <a:pt x="0" y="0"/>
                </a:moveTo>
                <a:cubicBezTo>
                  <a:pt x="172476" y="-1237"/>
                  <a:pt x="362690" y="-25324"/>
                  <a:pt x="555413" y="0"/>
                </a:cubicBezTo>
                <a:cubicBezTo>
                  <a:pt x="748136" y="25324"/>
                  <a:pt x="771955" y="-1228"/>
                  <a:pt x="866987" y="0"/>
                </a:cubicBezTo>
                <a:cubicBezTo>
                  <a:pt x="962019" y="1228"/>
                  <a:pt x="1600613" y="23388"/>
                  <a:pt x="1788160" y="0"/>
                </a:cubicBezTo>
                <a:cubicBezTo>
                  <a:pt x="1975707" y="-23388"/>
                  <a:pt x="2108729" y="-1887"/>
                  <a:pt x="2343573" y="0"/>
                </a:cubicBezTo>
                <a:cubicBezTo>
                  <a:pt x="2578417" y="1887"/>
                  <a:pt x="2752949" y="-24220"/>
                  <a:pt x="2898987" y="0"/>
                </a:cubicBezTo>
                <a:cubicBezTo>
                  <a:pt x="3045025" y="24220"/>
                  <a:pt x="3491919" y="21338"/>
                  <a:pt x="3820160" y="0"/>
                </a:cubicBezTo>
                <a:cubicBezTo>
                  <a:pt x="4148401" y="-21338"/>
                  <a:pt x="4081710" y="-3640"/>
                  <a:pt x="4253653" y="0"/>
                </a:cubicBezTo>
                <a:cubicBezTo>
                  <a:pt x="4425596" y="3640"/>
                  <a:pt x="4811390" y="16743"/>
                  <a:pt x="5174827" y="0"/>
                </a:cubicBezTo>
                <a:cubicBezTo>
                  <a:pt x="5538264" y="-16743"/>
                  <a:pt x="5741154" y="19844"/>
                  <a:pt x="6096000" y="0"/>
                </a:cubicBezTo>
                <a:cubicBezTo>
                  <a:pt x="6450846" y="-19844"/>
                  <a:pt x="6619865" y="-29521"/>
                  <a:pt x="6773333" y="0"/>
                </a:cubicBezTo>
                <a:cubicBezTo>
                  <a:pt x="6926801" y="29521"/>
                  <a:pt x="7451435" y="28560"/>
                  <a:pt x="7694507" y="0"/>
                </a:cubicBezTo>
                <a:cubicBezTo>
                  <a:pt x="7937579" y="-28560"/>
                  <a:pt x="8048651" y="20071"/>
                  <a:pt x="8249920" y="0"/>
                </a:cubicBezTo>
                <a:cubicBezTo>
                  <a:pt x="8451189" y="-20071"/>
                  <a:pt x="8573630" y="25711"/>
                  <a:pt x="8805333" y="0"/>
                </a:cubicBezTo>
                <a:cubicBezTo>
                  <a:pt x="9037036" y="-25711"/>
                  <a:pt x="9234701" y="-9987"/>
                  <a:pt x="9604587" y="0"/>
                </a:cubicBezTo>
                <a:cubicBezTo>
                  <a:pt x="9974473" y="9987"/>
                  <a:pt x="9998347" y="7806"/>
                  <a:pt x="10160000" y="0"/>
                </a:cubicBezTo>
                <a:cubicBezTo>
                  <a:pt x="10321653" y="-7806"/>
                  <a:pt x="10669739" y="-24619"/>
                  <a:pt x="11081173" y="0"/>
                </a:cubicBezTo>
                <a:cubicBezTo>
                  <a:pt x="11492607" y="24619"/>
                  <a:pt x="11649370" y="3326"/>
                  <a:pt x="12192000" y="0"/>
                </a:cubicBezTo>
                <a:cubicBezTo>
                  <a:pt x="12164181" y="297105"/>
                  <a:pt x="12214098" y="327649"/>
                  <a:pt x="12192000" y="600076"/>
                </a:cubicBezTo>
                <a:cubicBezTo>
                  <a:pt x="12020805" y="630942"/>
                  <a:pt x="11594423" y="572232"/>
                  <a:pt x="11392747" y="600076"/>
                </a:cubicBezTo>
                <a:cubicBezTo>
                  <a:pt x="11191071" y="627920"/>
                  <a:pt x="11053915" y="617409"/>
                  <a:pt x="10959253" y="600076"/>
                </a:cubicBezTo>
                <a:cubicBezTo>
                  <a:pt x="10864591" y="582743"/>
                  <a:pt x="10369258" y="614401"/>
                  <a:pt x="10038080" y="600076"/>
                </a:cubicBezTo>
                <a:cubicBezTo>
                  <a:pt x="9706902" y="585751"/>
                  <a:pt x="9630385" y="583472"/>
                  <a:pt x="9360747" y="600076"/>
                </a:cubicBezTo>
                <a:cubicBezTo>
                  <a:pt x="9091109" y="616680"/>
                  <a:pt x="9076667" y="618893"/>
                  <a:pt x="8927253" y="600076"/>
                </a:cubicBezTo>
                <a:cubicBezTo>
                  <a:pt x="8777839" y="581259"/>
                  <a:pt x="8413967" y="596571"/>
                  <a:pt x="8249920" y="600076"/>
                </a:cubicBezTo>
                <a:cubicBezTo>
                  <a:pt x="8085873" y="603581"/>
                  <a:pt x="8075056" y="599873"/>
                  <a:pt x="7938347" y="600076"/>
                </a:cubicBezTo>
                <a:cubicBezTo>
                  <a:pt x="7801638" y="600279"/>
                  <a:pt x="7749777" y="615519"/>
                  <a:pt x="7626773" y="600076"/>
                </a:cubicBezTo>
                <a:cubicBezTo>
                  <a:pt x="7503769" y="584633"/>
                  <a:pt x="7095462" y="626544"/>
                  <a:pt x="6949440" y="600076"/>
                </a:cubicBezTo>
                <a:cubicBezTo>
                  <a:pt x="6803418" y="573608"/>
                  <a:pt x="6644725" y="581535"/>
                  <a:pt x="6515947" y="600076"/>
                </a:cubicBezTo>
                <a:cubicBezTo>
                  <a:pt x="6387169" y="618617"/>
                  <a:pt x="5941428" y="595571"/>
                  <a:pt x="5716693" y="600076"/>
                </a:cubicBezTo>
                <a:cubicBezTo>
                  <a:pt x="5491958" y="604581"/>
                  <a:pt x="5395864" y="608592"/>
                  <a:pt x="5283200" y="600076"/>
                </a:cubicBezTo>
                <a:cubicBezTo>
                  <a:pt x="5170536" y="591560"/>
                  <a:pt x="4782035" y="629923"/>
                  <a:pt x="4483947" y="600076"/>
                </a:cubicBezTo>
                <a:cubicBezTo>
                  <a:pt x="4185859" y="570229"/>
                  <a:pt x="4279449" y="599385"/>
                  <a:pt x="4172373" y="600076"/>
                </a:cubicBezTo>
                <a:cubicBezTo>
                  <a:pt x="4065297" y="600767"/>
                  <a:pt x="3755654" y="598050"/>
                  <a:pt x="3373120" y="600076"/>
                </a:cubicBezTo>
                <a:cubicBezTo>
                  <a:pt x="2990586" y="602102"/>
                  <a:pt x="3113127" y="606617"/>
                  <a:pt x="2939627" y="600076"/>
                </a:cubicBezTo>
                <a:cubicBezTo>
                  <a:pt x="2766127" y="593535"/>
                  <a:pt x="2746942" y="590164"/>
                  <a:pt x="2628053" y="600076"/>
                </a:cubicBezTo>
                <a:cubicBezTo>
                  <a:pt x="2509164" y="609988"/>
                  <a:pt x="2346483" y="595098"/>
                  <a:pt x="2194560" y="600076"/>
                </a:cubicBezTo>
                <a:cubicBezTo>
                  <a:pt x="2042637" y="605054"/>
                  <a:pt x="1580466" y="607597"/>
                  <a:pt x="1395307" y="600076"/>
                </a:cubicBezTo>
                <a:cubicBezTo>
                  <a:pt x="1210148" y="592555"/>
                  <a:pt x="1154769" y="595322"/>
                  <a:pt x="961813" y="600076"/>
                </a:cubicBezTo>
                <a:cubicBezTo>
                  <a:pt x="768857" y="604830"/>
                  <a:pt x="767400" y="599512"/>
                  <a:pt x="650240" y="600076"/>
                </a:cubicBezTo>
                <a:cubicBezTo>
                  <a:pt x="533080" y="600640"/>
                  <a:pt x="316546" y="580458"/>
                  <a:pt x="0" y="600076"/>
                </a:cubicBezTo>
                <a:cubicBezTo>
                  <a:pt x="29876" y="463486"/>
                  <a:pt x="15643" y="194951"/>
                  <a:pt x="0" y="0"/>
                </a:cubicBezTo>
                <a:close/>
              </a:path>
            </a:pathLst>
          </a:custGeom>
          <a:ln cap="sq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0" y="4705747"/>
            <a:ext cx="1971675" cy="1971675"/>
          </a:xfrm>
          <a:custGeom>
            <a:avLst/>
            <a:gdLst>
              <a:gd name="connsiteX0" fmla="*/ 0 w 1971675"/>
              <a:gd name="connsiteY0" fmla="*/ 985838 h 1971675"/>
              <a:gd name="connsiteX1" fmla="*/ 985838 w 1971675"/>
              <a:gd name="connsiteY1" fmla="*/ 0 h 1971675"/>
              <a:gd name="connsiteX2" fmla="*/ 1971676 w 1971675"/>
              <a:gd name="connsiteY2" fmla="*/ 985838 h 1971675"/>
              <a:gd name="connsiteX3" fmla="*/ 985838 w 1971675"/>
              <a:gd name="connsiteY3" fmla="*/ 1971676 h 1971675"/>
              <a:gd name="connsiteX4" fmla="*/ 0 w 1971675"/>
              <a:gd name="connsiteY4" fmla="*/ 985838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675" h="1971675" fill="none" extrusionOk="0">
                <a:moveTo>
                  <a:pt x="0" y="985838"/>
                </a:moveTo>
                <a:cubicBezTo>
                  <a:pt x="-46400" y="397730"/>
                  <a:pt x="425262" y="-31947"/>
                  <a:pt x="985838" y="0"/>
                </a:cubicBezTo>
                <a:cubicBezTo>
                  <a:pt x="1559645" y="35998"/>
                  <a:pt x="2064936" y="505795"/>
                  <a:pt x="1971676" y="985838"/>
                </a:cubicBezTo>
                <a:cubicBezTo>
                  <a:pt x="1979241" y="1472758"/>
                  <a:pt x="1481184" y="1930842"/>
                  <a:pt x="985838" y="1971676"/>
                </a:cubicBezTo>
                <a:cubicBezTo>
                  <a:pt x="386515" y="2002786"/>
                  <a:pt x="28240" y="1608147"/>
                  <a:pt x="0" y="985838"/>
                </a:cubicBezTo>
                <a:close/>
              </a:path>
              <a:path w="1971675" h="1971675" stroke="0" extrusionOk="0">
                <a:moveTo>
                  <a:pt x="0" y="985838"/>
                </a:moveTo>
                <a:cubicBezTo>
                  <a:pt x="-10542" y="458114"/>
                  <a:pt x="534462" y="-81290"/>
                  <a:pt x="985838" y="0"/>
                </a:cubicBezTo>
                <a:cubicBezTo>
                  <a:pt x="1582752" y="74695"/>
                  <a:pt x="2063922" y="373145"/>
                  <a:pt x="1971676" y="985838"/>
                </a:cubicBezTo>
                <a:cubicBezTo>
                  <a:pt x="1977176" y="1502771"/>
                  <a:pt x="1548184" y="1987029"/>
                  <a:pt x="985838" y="1971676"/>
                </a:cubicBezTo>
                <a:cubicBezTo>
                  <a:pt x="432994" y="2026948"/>
                  <a:pt x="-45721" y="1485363"/>
                  <a:pt x="0" y="985838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9844087" y="1020763"/>
            <a:ext cx="1004888" cy="1004888"/>
          </a:xfrm>
          <a:custGeom>
            <a:avLst/>
            <a:gdLst>
              <a:gd name="connsiteX0" fmla="*/ 0 w 1004888"/>
              <a:gd name="connsiteY0" fmla="*/ 502444 h 1004888"/>
              <a:gd name="connsiteX1" fmla="*/ 502444 w 1004888"/>
              <a:gd name="connsiteY1" fmla="*/ 0 h 1004888"/>
              <a:gd name="connsiteX2" fmla="*/ 1004888 w 1004888"/>
              <a:gd name="connsiteY2" fmla="*/ 502444 h 1004888"/>
              <a:gd name="connsiteX3" fmla="*/ 502444 w 1004888"/>
              <a:gd name="connsiteY3" fmla="*/ 1004888 h 1004888"/>
              <a:gd name="connsiteX4" fmla="*/ 0 w 1004888"/>
              <a:gd name="connsiteY4" fmla="*/ 502444 h 10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88" h="1004888" fill="none" extrusionOk="0">
                <a:moveTo>
                  <a:pt x="0" y="502444"/>
                </a:moveTo>
                <a:cubicBezTo>
                  <a:pt x="-40311" y="187035"/>
                  <a:pt x="200677" y="-48130"/>
                  <a:pt x="502444" y="0"/>
                </a:cubicBezTo>
                <a:cubicBezTo>
                  <a:pt x="820794" y="50122"/>
                  <a:pt x="1017522" y="233679"/>
                  <a:pt x="1004888" y="502444"/>
                </a:cubicBezTo>
                <a:cubicBezTo>
                  <a:pt x="1007666" y="758804"/>
                  <a:pt x="726830" y="960738"/>
                  <a:pt x="502444" y="1004888"/>
                </a:cubicBezTo>
                <a:cubicBezTo>
                  <a:pt x="178895" y="1031006"/>
                  <a:pt x="8447" y="803220"/>
                  <a:pt x="0" y="502444"/>
                </a:cubicBezTo>
                <a:close/>
              </a:path>
              <a:path w="1004888" h="1004888" stroke="0" extrusionOk="0">
                <a:moveTo>
                  <a:pt x="0" y="502444"/>
                </a:moveTo>
                <a:cubicBezTo>
                  <a:pt x="-32768" y="276981"/>
                  <a:pt x="270644" y="-39901"/>
                  <a:pt x="502444" y="0"/>
                </a:cubicBezTo>
                <a:cubicBezTo>
                  <a:pt x="805693" y="36680"/>
                  <a:pt x="1013584" y="218520"/>
                  <a:pt x="1004888" y="502444"/>
                </a:cubicBezTo>
                <a:cubicBezTo>
                  <a:pt x="1016782" y="720398"/>
                  <a:pt x="797733" y="1020167"/>
                  <a:pt x="502444" y="1004888"/>
                </a:cubicBezTo>
                <a:cubicBezTo>
                  <a:pt x="222410" y="1021653"/>
                  <a:pt x="-29403" y="751037"/>
                  <a:pt x="0" y="502444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挑食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0135" y="556260"/>
            <a:ext cx="7491730" cy="49949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65045" y="5551170"/>
            <a:ext cx="76625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终于呀，到达海边啦，这边风景真美，不一会儿，小动物们的肚子咕噜咕噜的响起来了，他们的肚子好饿呀！接着大家排成了一队，准备领取学校准备的午餐。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挑食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453390"/>
            <a:ext cx="7744460" cy="5163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88510" y="5685155"/>
            <a:ext cx="3014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哇，学校准备的午餐是什么？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挑食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2340" y="494665"/>
            <a:ext cx="7767320" cy="51790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03195" y="5673725"/>
            <a:ext cx="700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正在大家吃的正香的时候，只有我们的小狐狸悄悄的躲了起来，咦？小朋友猜一猜，它在干什么呢？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挑食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0440" y="462915"/>
            <a:ext cx="7691755" cy="51276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1075" y="5655310"/>
            <a:ext cx="769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原来阿布把不爱吃的食物一点一点的从汉堡里拿出来了，我们的螃蟹在旁边搬运着，看出来了，我们的阿布原来这么挑食呀！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挑食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3450" y="484505"/>
            <a:ext cx="7784465" cy="51898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03450" y="5674360"/>
            <a:ext cx="7784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大家吃完了午餐，一起在沙滩上玩耍，有的在一起打排球，有的用沙子堆起了小城堡，有的在游泳，阿布在和同学们打球，但是它并没有接到一个球。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挑食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785" y="494665"/>
            <a:ext cx="8012430" cy="5341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03145" y="5836285"/>
            <a:ext cx="7799070" cy="696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玩耍过后呀，太阳慢慢下山了，要到了回家的时候了，大家走在回家的路上，走着走着，可是阿布却走不动了。咦，这是为什么呢？阿布的力气都去哪了呢？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挑食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5680" y="536575"/>
            <a:ext cx="7661275" cy="51073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40635" y="5643880"/>
            <a:ext cx="7386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阿布已经倒在草地上了，原来是这样的，我们的力气躲在不同的食物里面，中午阿布把力气和精神一个一个都赶走啦！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69716" y="2474279"/>
            <a:ext cx="6553199" cy="1909762"/>
          </a:xfr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4000" dirty="0">
                <a:solidFill>
                  <a:schemeClr val="tx2"/>
                </a:solidFill>
              </a:rPr>
              <a:t>        </a:t>
            </a:r>
            <a:r>
              <a:rPr lang="zh-CN" altLang="en-US" sz="4000" dirty="0">
                <a:solidFill>
                  <a:schemeClr val="tx2"/>
                </a:solidFill>
              </a:rPr>
              <a:t>交流讨论</a:t>
            </a:r>
            <a:endParaRPr lang="zh-CN" altLang="en-US" sz="4000" dirty="0">
              <a:solidFill>
                <a:schemeClr val="tx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00200" y="2078039"/>
            <a:ext cx="1971675" cy="2951955"/>
          </a:xfrm>
          <a:custGeom>
            <a:avLst/>
            <a:gdLst>
              <a:gd name="connsiteX0" fmla="*/ 0 w 1971675"/>
              <a:gd name="connsiteY0" fmla="*/ 0 h 2951955"/>
              <a:gd name="connsiteX1" fmla="*/ 637508 w 1971675"/>
              <a:gd name="connsiteY1" fmla="*/ 0 h 2951955"/>
              <a:gd name="connsiteX2" fmla="*/ 1235583 w 1971675"/>
              <a:gd name="connsiteY2" fmla="*/ 0 h 2951955"/>
              <a:gd name="connsiteX3" fmla="*/ 1971675 w 1971675"/>
              <a:gd name="connsiteY3" fmla="*/ 0 h 2951955"/>
              <a:gd name="connsiteX4" fmla="*/ 1971675 w 1971675"/>
              <a:gd name="connsiteY4" fmla="*/ 619911 h 2951955"/>
              <a:gd name="connsiteX5" fmla="*/ 1971675 w 1971675"/>
              <a:gd name="connsiteY5" fmla="*/ 1151262 h 2951955"/>
              <a:gd name="connsiteX6" fmla="*/ 1971675 w 1971675"/>
              <a:gd name="connsiteY6" fmla="*/ 1741653 h 2951955"/>
              <a:gd name="connsiteX7" fmla="*/ 1971675 w 1971675"/>
              <a:gd name="connsiteY7" fmla="*/ 2243486 h 2951955"/>
              <a:gd name="connsiteX8" fmla="*/ 1971675 w 1971675"/>
              <a:gd name="connsiteY8" fmla="*/ 2951955 h 2951955"/>
              <a:gd name="connsiteX9" fmla="*/ 1314450 w 1971675"/>
              <a:gd name="connsiteY9" fmla="*/ 2951955 h 2951955"/>
              <a:gd name="connsiteX10" fmla="*/ 696659 w 1971675"/>
              <a:gd name="connsiteY10" fmla="*/ 2951955 h 2951955"/>
              <a:gd name="connsiteX11" fmla="*/ 0 w 1971675"/>
              <a:gd name="connsiteY11" fmla="*/ 2951955 h 2951955"/>
              <a:gd name="connsiteX12" fmla="*/ 0 w 1971675"/>
              <a:gd name="connsiteY12" fmla="*/ 2391084 h 2951955"/>
              <a:gd name="connsiteX13" fmla="*/ 0 w 1971675"/>
              <a:gd name="connsiteY13" fmla="*/ 1800693 h 2951955"/>
              <a:gd name="connsiteX14" fmla="*/ 0 w 1971675"/>
              <a:gd name="connsiteY14" fmla="*/ 1180782 h 2951955"/>
              <a:gd name="connsiteX15" fmla="*/ 0 w 1971675"/>
              <a:gd name="connsiteY15" fmla="*/ 619911 h 2951955"/>
              <a:gd name="connsiteX16" fmla="*/ 0 w 1971675"/>
              <a:gd name="connsiteY16" fmla="*/ 0 h 295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1675" h="2951955" fill="none" extrusionOk="0">
                <a:moveTo>
                  <a:pt x="0" y="0"/>
                </a:moveTo>
                <a:cubicBezTo>
                  <a:pt x="284902" y="20821"/>
                  <a:pt x="359917" y="26655"/>
                  <a:pt x="637508" y="0"/>
                </a:cubicBezTo>
                <a:cubicBezTo>
                  <a:pt x="915099" y="-26655"/>
                  <a:pt x="1012291" y="-1723"/>
                  <a:pt x="1235583" y="0"/>
                </a:cubicBezTo>
                <a:cubicBezTo>
                  <a:pt x="1458876" y="1723"/>
                  <a:pt x="1690154" y="7239"/>
                  <a:pt x="1971675" y="0"/>
                </a:cubicBezTo>
                <a:cubicBezTo>
                  <a:pt x="1978166" y="290371"/>
                  <a:pt x="1958889" y="445364"/>
                  <a:pt x="1971675" y="619911"/>
                </a:cubicBezTo>
                <a:cubicBezTo>
                  <a:pt x="1984461" y="794458"/>
                  <a:pt x="1979414" y="963310"/>
                  <a:pt x="1971675" y="1151262"/>
                </a:cubicBezTo>
                <a:cubicBezTo>
                  <a:pt x="1963936" y="1339214"/>
                  <a:pt x="1969748" y="1586929"/>
                  <a:pt x="1971675" y="1741653"/>
                </a:cubicBezTo>
                <a:cubicBezTo>
                  <a:pt x="1973602" y="1896377"/>
                  <a:pt x="1963086" y="2135473"/>
                  <a:pt x="1971675" y="2243486"/>
                </a:cubicBezTo>
                <a:cubicBezTo>
                  <a:pt x="1980264" y="2351499"/>
                  <a:pt x="1978553" y="2667398"/>
                  <a:pt x="1971675" y="2951955"/>
                </a:cubicBezTo>
                <a:cubicBezTo>
                  <a:pt x="1685089" y="2920873"/>
                  <a:pt x="1496794" y="2922007"/>
                  <a:pt x="1314450" y="2951955"/>
                </a:cubicBezTo>
                <a:cubicBezTo>
                  <a:pt x="1132107" y="2981903"/>
                  <a:pt x="906474" y="2924788"/>
                  <a:pt x="696659" y="2951955"/>
                </a:cubicBezTo>
                <a:cubicBezTo>
                  <a:pt x="486844" y="2979122"/>
                  <a:pt x="331142" y="2956205"/>
                  <a:pt x="0" y="2951955"/>
                </a:cubicBezTo>
                <a:cubicBezTo>
                  <a:pt x="12520" y="2755705"/>
                  <a:pt x="-16617" y="2652386"/>
                  <a:pt x="0" y="2391084"/>
                </a:cubicBezTo>
                <a:cubicBezTo>
                  <a:pt x="16617" y="2129782"/>
                  <a:pt x="12838" y="2057898"/>
                  <a:pt x="0" y="1800693"/>
                </a:cubicBezTo>
                <a:cubicBezTo>
                  <a:pt x="-12838" y="1543488"/>
                  <a:pt x="-23840" y="1473526"/>
                  <a:pt x="0" y="1180782"/>
                </a:cubicBezTo>
                <a:cubicBezTo>
                  <a:pt x="23840" y="888038"/>
                  <a:pt x="-27553" y="794386"/>
                  <a:pt x="0" y="619911"/>
                </a:cubicBezTo>
                <a:cubicBezTo>
                  <a:pt x="27553" y="445436"/>
                  <a:pt x="-18830" y="259802"/>
                  <a:pt x="0" y="0"/>
                </a:cubicBezTo>
                <a:close/>
              </a:path>
              <a:path w="1971675" h="2951955" stroke="0" extrusionOk="0">
                <a:moveTo>
                  <a:pt x="0" y="0"/>
                </a:moveTo>
                <a:cubicBezTo>
                  <a:pt x="138965" y="10004"/>
                  <a:pt x="469749" y="18166"/>
                  <a:pt x="637508" y="0"/>
                </a:cubicBezTo>
                <a:cubicBezTo>
                  <a:pt x="805267" y="-18166"/>
                  <a:pt x="1064272" y="-11280"/>
                  <a:pt x="1235583" y="0"/>
                </a:cubicBezTo>
                <a:cubicBezTo>
                  <a:pt x="1406894" y="11280"/>
                  <a:pt x="1756002" y="-6297"/>
                  <a:pt x="1971675" y="0"/>
                </a:cubicBezTo>
                <a:cubicBezTo>
                  <a:pt x="1966455" y="181232"/>
                  <a:pt x="1968290" y="345486"/>
                  <a:pt x="1971675" y="560871"/>
                </a:cubicBezTo>
                <a:cubicBezTo>
                  <a:pt x="1975060" y="776256"/>
                  <a:pt x="1959331" y="889013"/>
                  <a:pt x="1971675" y="1092223"/>
                </a:cubicBezTo>
                <a:cubicBezTo>
                  <a:pt x="1984019" y="1295433"/>
                  <a:pt x="1976578" y="1492000"/>
                  <a:pt x="1971675" y="1623575"/>
                </a:cubicBezTo>
                <a:cubicBezTo>
                  <a:pt x="1966772" y="1755150"/>
                  <a:pt x="1974738" y="1939560"/>
                  <a:pt x="1971675" y="2213966"/>
                </a:cubicBezTo>
                <a:cubicBezTo>
                  <a:pt x="1968612" y="2488372"/>
                  <a:pt x="2002221" y="2669762"/>
                  <a:pt x="1971675" y="2951955"/>
                </a:cubicBezTo>
                <a:cubicBezTo>
                  <a:pt x="1807168" y="2939748"/>
                  <a:pt x="1617771" y="2948816"/>
                  <a:pt x="1353884" y="2951955"/>
                </a:cubicBezTo>
                <a:cubicBezTo>
                  <a:pt x="1089997" y="2955094"/>
                  <a:pt x="893442" y="2956818"/>
                  <a:pt x="696659" y="2951955"/>
                </a:cubicBezTo>
                <a:cubicBezTo>
                  <a:pt x="499876" y="2947092"/>
                  <a:pt x="336869" y="2920354"/>
                  <a:pt x="0" y="2951955"/>
                </a:cubicBezTo>
                <a:cubicBezTo>
                  <a:pt x="21824" y="2777095"/>
                  <a:pt x="-7812" y="2575995"/>
                  <a:pt x="0" y="2391084"/>
                </a:cubicBezTo>
                <a:cubicBezTo>
                  <a:pt x="7812" y="2206173"/>
                  <a:pt x="565" y="1996609"/>
                  <a:pt x="0" y="1830212"/>
                </a:cubicBezTo>
                <a:cubicBezTo>
                  <a:pt x="-565" y="1663815"/>
                  <a:pt x="-24740" y="1365030"/>
                  <a:pt x="0" y="1180782"/>
                </a:cubicBezTo>
                <a:cubicBezTo>
                  <a:pt x="24740" y="996534"/>
                  <a:pt x="-30462" y="769658"/>
                  <a:pt x="0" y="531352"/>
                </a:cubicBezTo>
                <a:cubicBezTo>
                  <a:pt x="30462" y="293046"/>
                  <a:pt x="-1296" y="206462"/>
                  <a:pt x="0" y="0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52600" y="2705725"/>
            <a:ext cx="16382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03</a:t>
            </a:r>
            <a:endParaRPr lang="en-US" altLang="zh-CN" sz="88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r>
              <a:rPr lang="zh-CN" altLang="en-US" dirty="0"/>
              <a:t>小朋友们请思考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endParaRPr lang="en-US" altLang="zh-CN" dirty="0"/>
          </a:p>
          <a:p>
            <a:pPr>
              <a:lnSpc>
                <a:spcPct val="300000"/>
              </a:lnSpc>
            </a:pPr>
            <a:r>
              <a:rPr lang="zh-CN" altLang="en-US" dirty="0"/>
              <a:t>在大家到郊游的地方时候，学习的营养午餐是什么？里面有些什么食物呢？小狐狸又不喜欢吃什么？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6172200" y="1609725"/>
            <a:ext cx="5181600" cy="4428490"/>
          </a:xfrm>
          <a:ln>
            <a:solidFill>
              <a:schemeClr val="accent3"/>
            </a:solidFill>
          </a:ln>
        </p:spPr>
        <p:txBody>
          <a:bodyPr>
            <a:normAutofit lnSpcReduction="20000"/>
          </a:bodyPr>
          <a:lstStyle/>
          <a:p>
            <a:pPr>
              <a:lnSpc>
                <a:spcPct val="280000"/>
              </a:lnSpc>
            </a:pPr>
            <a:r>
              <a:rPr lang="zh-CN" altLang="en-US" dirty="0"/>
              <a:t>在太阳下山小动物们回家的路上，小狐狸发生什么事情了？我们的力气躲在了哪里呢？</a:t>
            </a:r>
            <a:endParaRPr lang="en-US" altLang="zh-CN" dirty="0"/>
          </a:p>
          <a:p>
            <a:pPr>
              <a:lnSpc>
                <a:spcPct val="280000"/>
              </a:lnSpc>
            </a:pPr>
            <a:r>
              <a:rPr lang="zh-CN" altLang="en-US" dirty="0"/>
              <a:t>如果你是小狐狸，你会怎么做呢？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038601" y="2598739"/>
            <a:ext cx="6553199" cy="1909762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US" altLang="zh-CN" dirty="0">
                <a:solidFill>
                  <a:schemeClr val="tx2"/>
                </a:solidFill>
              </a:rPr>
              <a:t>        </a:t>
            </a:r>
            <a:r>
              <a:rPr lang="zh-CN" altLang="en-US" dirty="0">
                <a:solidFill>
                  <a:schemeClr val="tx2"/>
                </a:solidFill>
              </a:rPr>
              <a:t>活动总结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00200" y="2078039"/>
            <a:ext cx="1971675" cy="2951955"/>
          </a:xfrm>
          <a:custGeom>
            <a:avLst/>
            <a:gdLst>
              <a:gd name="connsiteX0" fmla="*/ 0 w 1971675"/>
              <a:gd name="connsiteY0" fmla="*/ 0 h 2951955"/>
              <a:gd name="connsiteX1" fmla="*/ 637508 w 1971675"/>
              <a:gd name="connsiteY1" fmla="*/ 0 h 2951955"/>
              <a:gd name="connsiteX2" fmla="*/ 1235583 w 1971675"/>
              <a:gd name="connsiteY2" fmla="*/ 0 h 2951955"/>
              <a:gd name="connsiteX3" fmla="*/ 1971675 w 1971675"/>
              <a:gd name="connsiteY3" fmla="*/ 0 h 2951955"/>
              <a:gd name="connsiteX4" fmla="*/ 1971675 w 1971675"/>
              <a:gd name="connsiteY4" fmla="*/ 619911 h 2951955"/>
              <a:gd name="connsiteX5" fmla="*/ 1971675 w 1971675"/>
              <a:gd name="connsiteY5" fmla="*/ 1151262 h 2951955"/>
              <a:gd name="connsiteX6" fmla="*/ 1971675 w 1971675"/>
              <a:gd name="connsiteY6" fmla="*/ 1741653 h 2951955"/>
              <a:gd name="connsiteX7" fmla="*/ 1971675 w 1971675"/>
              <a:gd name="connsiteY7" fmla="*/ 2243486 h 2951955"/>
              <a:gd name="connsiteX8" fmla="*/ 1971675 w 1971675"/>
              <a:gd name="connsiteY8" fmla="*/ 2951955 h 2951955"/>
              <a:gd name="connsiteX9" fmla="*/ 1314450 w 1971675"/>
              <a:gd name="connsiteY9" fmla="*/ 2951955 h 2951955"/>
              <a:gd name="connsiteX10" fmla="*/ 696659 w 1971675"/>
              <a:gd name="connsiteY10" fmla="*/ 2951955 h 2951955"/>
              <a:gd name="connsiteX11" fmla="*/ 0 w 1971675"/>
              <a:gd name="connsiteY11" fmla="*/ 2951955 h 2951955"/>
              <a:gd name="connsiteX12" fmla="*/ 0 w 1971675"/>
              <a:gd name="connsiteY12" fmla="*/ 2391084 h 2951955"/>
              <a:gd name="connsiteX13" fmla="*/ 0 w 1971675"/>
              <a:gd name="connsiteY13" fmla="*/ 1800693 h 2951955"/>
              <a:gd name="connsiteX14" fmla="*/ 0 w 1971675"/>
              <a:gd name="connsiteY14" fmla="*/ 1180782 h 2951955"/>
              <a:gd name="connsiteX15" fmla="*/ 0 w 1971675"/>
              <a:gd name="connsiteY15" fmla="*/ 619911 h 2951955"/>
              <a:gd name="connsiteX16" fmla="*/ 0 w 1971675"/>
              <a:gd name="connsiteY16" fmla="*/ 0 h 295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1675" h="2951955" fill="none" extrusionOk="0">
                <a:moveTo>
                  <a:pt x="0" y="0"/>
                </a:moveTo>
                <a:cubicBezTo>
                  <a:pt x="284902" y="20821"/>
                  <a:pt x="359917" y="26655"/>
                  <a:pt x="637508" y="0"/>
                </a:cubicBezTo>
                <a:cubicBezTo>
                  <a:pt x="915099" y="-26655"/>
                  <a:pt x="1012291" y="-1723"/>
                  <a:pt x="1235583" y="0"/>
                </a:cubicBezTo>
                <a:cubicBezTo>
                  <a:pt x="1458876" y="1723"/>
                  <a:pt x="1690154" y="7239"/>
                  <a:pt x="1971675" y="0"/>
                </a:cubicBezTo>
                <a:cubicBezTo>
                  <a:pt x="1978166" y="290371"/>
                  <a:pt x="1958889" y="445364"/>
                  <a:pt x="1971675" y="619911"/>
                </a:cubicBezTo>
                <a:cubicBezTo>
                  <a:pt x="1984461" y="794458"/>
                  <a:pt x="1979414" y="963310"/>
                  <a:pt x="1971675" y="1151262"/>
                </a:cubicBezTo>
                <a:cubicBezTo>
                  <a:pt x="1963936" y="1339214"/>
                  <a:pt x="1969748" y="1586929"/>
                  <a:pt x="1971675" y="1741653"/>
                </a:cubicBezTo>
                <a:cubicBezTo>
                  <a:pt x="1973602" y="1896377"/>
                  <a:pt x="1963086" y="2135473"/>
                  <a:pt x="1971675" y="2243486"/>
                </a:cubicBezTo>
                <a:cubicBezTo>
                  <a:pt x="1980264" y="2351499"/>
                  <a:pt x="1978553" y="2667398"/>
                  <a:pt x="1971675" y="2951955"/>
                </a:cubicBezTo>
                <a:cubicBezTo>
                  <a:pt x="1685089" y="2920873"/>
                  <a:pt x="1496794" y="2922007"/>
                  <a:pt x="1314450" y="2951955"/>
                </a:cubicBezTo>
                <a:cubicBezTo>
                  <a:pt x="1132107" y="2981903"/>
                  <a:pt x="906474" y="2924788"/>
                  <a:pt x="696659" y="2951955"/>
                </a:cubicBezTo>
                <a:cubicBezTo>
                  <a:pt x="486844" y="2979122"/>
                  <a:pt x="331142" y="2956205"/>
                  <a:pt x="0" y="2951955"/>
                </a:cubicBezTo>
                <a:cubicBezTo>
                  <a:pt x="12520" y="2755705"/>
                  <a:pt x="-16617" y="2652386"/>
                  <a:pt x="0" y="2391084"/>
                </a:cubicBezTo>
                <a:cubicBezTo>
                  <a:pt x="16617" y="2129782"/>
                  <a:pt x="12838" y="2057898"/>
                  <a:pt x="0" y="1800693"/>
                </a:cubicBezTo>
                <a:cubicBezTo>
                  <a:pt x="-12838" y="1543488"/>
                  <a:pt x="-23840" y="1473526"/>
                  <a:pt x="0" y="1180782"/>
                </a:cubicBezTo>
                <a:cubicBezTo>
                  <a:pt x="23840" y="888038"/>
                  <a:pt x="-27553" y="794386"/>
                  <a:pt x="0" y="619911"/>
                </a:cubicBezTo>
                <a:cubicBezTo>
                  <a:pt x="27553" y="445436"/>
                  <a:pt x="-18830" y="259802"/>
                  <a:pt x="0" y="0"/>
                </a:cubicBezTo>
                <a:close/>
              </a:path>
              <a:path w="1971675" h="2951955" stroke="0" extrusionOk="0">
                <a:moveTo>
                  <a:pt x="0" y="0"/>
                </a:moveTo>
                <a:cubicBezTo>
                  <a:pt x="138965" y="10004"/>
                  <a:pt x="469749" y="18166"/>
                  <a:pt x="637508" y="0"/>
                </a:cubicBezTo>
                <a:cubicBezTo>
                  <a:pt x="805267" y="-18166"/>
                  <a:pt x="1064272" y="-11280"/>
                  <a:pt x="1235583" y="0"/>
                </a:cubicBezTo>
                <a:cubicBezTo>
                  <a:pt x="1406894" y="11280"/>
                  <a:pt x="1756002" y="-6297"/>
                  <a:pt x="1971675" y="0"/>
                </a:cubicBezTo>
                <a:cubicBezTo>
                  <a:pt x="1966455" y="181232"/>
                  <a:pt x="1968290" y="345486"/>
                  <a:pt x="1971675" y="560871"/>
                </a:cubicBezTo>
                <a:cubicBezTo>
                  <a:pt x="1975060" y="776256"/>
                  <a:pt x="1959331" y="889013"/>
                  <a:pt x="1971675" y="1092223"/>
                </a:cubicBezTo>
                <a:cubicBezTo>
                  <a:pt x="1984019" y="1295433"/>
                  <a:pt x="1976578" y="1492000"/>
                  <a:pt x="1971675" y="1623575"/>
                </a:cubicBezTo>
                <a:cubicBezTo>
                  <a:pt x="1966772" y="1755150"/>
                  <a:pt x="1974738" y="1939560"/>
                  <a:pt x="1971675" y="2213966"/>
                </a:cubicBezTo>
                <a:cubicBezTo>
                  <a:pt x="1968612" y="2488372"/>
                  <a:pt x="2002221" y="2669762"/>
                  <a:pt x="1971675" y="2951955"/>
                </a:cubicBezTo>
                <a:cubicBezTo>
                  <a:pt x="1807168" y="2939748"/>
                  <a:pt x="1617771" y="2948816"/>
                  <a:pt x="1353884" y="2951955"/>
                </a:cubicBezTo>
                <a:cubicBezTo>
                  <a:pt x="1089997" y="2955094"/>
                  <a:pt x="893442" y="2956818"/>
                  <a:pt x="696659" y="2951955"/>
                </a:cubicBezTo>
                <a:cubicBezTo>
                  <a:pt x="499876" y="2947092"/>
                  <a:pt x="336869" y="2920354"/>
                  <a:pt x="0" y="2951955"/>
                </a:cubicBezTo>
                <a:cubicBezTo>
                  <a:pt x="21824" y="2777095"/>
                  <a:pt x="-7812" y="2575995"/>
                  <a:pt x="0" y="2391084"/>
                </a:cubicBezTo>
                <a:cubicBezTo>
                  <a:pt x="7812" y="2206173"/>
                  <a:pt x="565" y="1996609"/>
                  <a:pt x="0" y="1830212"/>
                </a:cubicBezTo>
                <a:cubicBezTo>
                  <a:pt x="-565" y="1663815"/>
                  <a:pt x="-24740" y="1365030"/>
                  <a:pt x="0" y="1180782"/>
                </a:cubicBezTo>
                <a:cubicBezTo>
                  <a:pt x="24740" y="996534"/>
                  <a:pt x="-30462" y="769658"/>
                  <a:pt x="0" y="531352"/>
                </a:cubicBezTo>
                <a:cubicBezTo>
                  <a:pt x="30462" y="293046"/>
                  <a:pt x="-1296" y="206462"/>
                  <a:pt x="0" y="0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01800" y="2705725"/>
            <a:ext cx="17398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04</a:t>
            </a:r>
            <a:endParaRPr lang="en-US" altLang="zh-CN" sz="88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38662" y="930595"/>
            <a:ext cx="3114675" cy="671513"/>
          </a:xfrm>
        </p:spPr>
        <p:txBody>
          <a:bodyPr/>
          <a:lstStyle/>
          <a:p>
            <a:r>
              <a:rPr lang="zh-CN" altLang="en-US" dirty="0"/>
              <a:t>目录</a:t>
            </a:r>
            <a:endParaRPr lang="zh-CN" altLang="en-US" dirty="0"/>
          </a:p>
        </p:txBody>
      </p:sp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1409700" y="2125983"/>
            <a:ext cx="2181225" cy="2971800"/>
            <a:chOff x="1304924" y="1933575"/>
            <a:chExt cx="2181225" cy="2971800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4924" y="1933575"/>
              <a:ext cx="2181225" cy="2971800"/>
            </a:xfrm>
            <a:custGeom>
              <a:avLst/>
              <a:gdLst>
                <a:gd name="connsiteX0" fmla="*/ 0 w 2181225"/>
                <a:gd name="connsiteY0" fmla="*/ 0 h 2971800"/>
                <a:gd name="connsiteX1" fmla="*/ 479870 w 2181225"/>
                <a:gd name="connsiteY1" fmla="*/ 0 h 2971800"/>
                <a:gd name="connsiteX2" fmla="*/ 981551 w 2181225"/>
                <a:gd name="connsiteY2" fmla="*/ 0 h 2971800"/>
                <a:gd name="connsiteX3" fmla="*/ 1548670 w 2181225"/>
                <a:gd name="connsiteY3" fmla="*/ 0 h 2971800"/>
                <a:gd name="connsiteX4" fmla="*/ 2181225 w 2181225"/>
                <a:gd name="connsiteY4" fmla="*/ 0 h 2971800"/>
                <a:gd name="connsiteX5" fmla="*/ 2181225 w 2181225"/>
                <a:gd name="connsiteY5" fmla="*/ 534924 h 2971800"/>
                <a:gd name="connsiteX6" fmla="*/ 2181225 w 2181225"/>
                <a:gd name="connsiteY6" fmla="*/ 1040130 h 2971800"/>
                <a:gd name="connsiteX7" fmla="*/ 2181225 w 2181225"/>
                <a:gd name="connsiteY7" fmla="*/ 1545336 h 2971800"/>
                <a:gd name="connsiteX8" fmla="*/ 2181225 w 2181225"/>
                <a:gd name="connsiteY8" fmla="*/ 2139696 h 2971800"/>
                <a:gd name="connsiteX9" fmla="*/ 2181225 w 2181225"/>
                <a:gd name="connsiteY9" fmla="*/ 2971800 h 2971800"/>
                <a:gd name="connsiteX10" fmla="*/ 1614107 w 2181225"/>
                <a:gd name="connsiteY10" fmla="*/ 2971800 h 2971800"/>
                <a:gd name="connsiteX11" fmla="*/ 1090613 w 2181225"/>
                <a:gd name="connsiteY11" fmla="*/ 2971800 h 2971800"/>
                <a:gd name="connsiteX12" fmla="*/ 610743 w 2181225"/>
                <a:gd name="connsiteY12" fmla="*/ 2971800 h 2971800"/>
                <a:gd name="connsiteX13" fmla="*/ 0 w 2181225"/>
                <a:gd name="connsiteY13" fmla="*/ 2971800 h 2971800"/>
                <a:gd name="connsiteX14" fmla="*/ 0 w 2181225"/>
                <a:gd name="connsiteY14" fmla="*/ 2436876 h 2971800"/>
                <a:gd name="connsiteX15" fmla="*/ 0 w 2181225"/>
                <a:gd name="connsiteY15" fmla="*/ 1842516 h 2971800"/>
                <a:gd name="connsiteX16" fmla="*/ 0 w 2181225"/>
                <a:gd name="connsiteY16" fmla="*/ 1188720 h 2971800"/>
                <a:gd name="connsiteX17" fmla="*/ 0 w 2181225"/>
                <a:gd name="connsiteY17" fmla="*/ 653796 h 2971800"/>
                <a:gd name="connsiteX18" fmla="*/ 0 w 2181225"/>
                <a:gd name="connsiteY18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81225" h="2971800" fill="none" extrusionOk="0">
                  <a:moveTo>
                    <a:pt x="0" y="0"/>
                  </a:moveTo>
                  <a:cubicBezTo>
                    <a:pt x="175022" y="-3704"/>
                    <a:pt x="261878" y="-16799"/>
                    <a:pt x="479870" y="0"/>
                  </a:cubicBezTo>
                  <a:cubicBezTo>
                    <a:pt x="697862" y="16799"/>
                    <a:pt x="858001" y="-3745"/>
                    <a:pt x="981551" y="0"/>
                  </a:cubicBezTo>
                  <a:cubicBezTo>
                    <a:pt x="1105101" y="3745"/>
                    <a:pt x="1421771" y="23656"/>
                    <a:pt x="1548670" y="0"/>
                  </a:cubicBezTo>
                  <a:cubicBezTo>
                    <a:pt x="1675569" y="-23656"/>
                    <a:pt x="1990995" y="18102"/>
                    <a:pt x="2181225" y="0"/>
                  </a:cubicBezTo>
                  <a:cubicBezTo>
                    <a:pt x="2161833" y="177904"/>
                    <a:pt x="2205482" y="391599"/>
                    <a:pt x="2181225" y="534924"/>
                  </a:cubicBezTo>
                  <a:cubicBezTo>
                    <a:pt x="2156968" y="678249"/>
                    <a:pt x="2202753" y="867215"/>
                    <a:pt x="2181225" y="1040130"/>
                  </a:cubicBezTo>
                  <a:cubicBezTo>
                    <a:pt x="2159697" y="1213045"/>
                    <a:pt x="2188634" y="1340890"/>
                    <a:pt x="2181225" y="1545336"/>
                  </a:cubicBezTo>
                  <a:cubicBezTo>
                    <a:pt x="2173816" y="1749782"/>
                    <a:pt x="2175575" y="1866792"/>
                    <a:pt x="2181225" y="2139696"/>
                  </a:cubicBezTo>
                  <a:cubicBezTo>
                    <a:pt x="2186875" y="2412600"/>
                    <a:pt x="2183899" y="2688684"/>
                    <a:pt x="2181225" y="2971800"/>
                  </a:cubicBezTo>
                  <a:cubicBezTo>
                    <a:pt x="2005059" y="2949829"/>
                    <a:pt x="1849130" y="2984920"/>
                    <a:pt x="1614107" y="2971800"/>
                  </a:cubicBezTo>
                  <a:cubicBezTo>
                    <a:pt x="1379084" y="2958680"/>
                    <a:pt x="1207082" y="2959116"/>
                    <a:pt x="1090613" y="2971800"/>
                  </a:cubicBezTo>
                  <a:cubicBezTo>
                    <a:pt x="974144" y="2984484"/>
                    <a:pt x="825114" y="2966337"/>
                    <a:pt x="610743" y="2971800"/>
                  </a:cubicBezTo>
                  <a:cubicBezTo>
                    <a:pt x="396372" y="2977264"/>
                    <a:pt x="170800" y="2942246"/>
                    <a:pt x="0" y="2971800"/>
                  </a:cubicBezTo>
                  <a:cubicBezTo>
                    <a:pt x="16565" y="2748428"/>
                    <a:pt x="-3171" y="2671586"/>
                    <a:pt x="0" y="2436876"/>
                  </a:cubicBezTo>
                  <a:cubicBezTo>
                    <a:pt x="3171" y="2202166"/>
                    <a:pt x="-3863" y="2093669"/>
                    <a:pt x="0" y="1842516"/>
                  </a:cubicBezTo>
                  <a:cubicBezTo>
                    <a:pt x="3863" y="1591363"/>
                    <a:pt x="-28937" y="1338910"/>
                    <a:pt x="0" y="1188720"/>
                  </a:cubicBezTo>
                  <a:cubicBezTo>
                    <a:pt x="28937" y="1038530"/>
                    <a:pt x="-25530" y="824064"/>
                    <a:pt x="0" y="653796"/>
                  </a:cubicBezTo>
                  <a:cubicBezTo>
                    <a:pt x="25530" y="483528"/>
                    <a:pt x="7390" y="228479"/>
                    <a:pt x="0" y="0"/>
                  </a:cubicBezTo>
                  <a:close/>
                </a:path>
                <a:path w="2181225" h="2971800" stroke="0" extrusionOk="0">
                  <a:moveTo>
                    <a:pt x="0" y="0"/>
                  </a:moveTo>
                  <a:cubicBezTo>
                    <a:pt x="254499" y="24812"/>
                    <a:pt x="372802" y="11848"/>
                    <a:pt x="523494" y="0"/>
                  </a:cubicBezTo>
                  <a:cubicBezTo>
                    <a:pt x="674186" y="-11848"/>
                    <a:pt x="782534" y="2378"/>
                    <a:pt x="1003363" y="0"/>
                  </a:cubicBezTo>
                  <a:cubicBezTo>
                    <a:pt x="1224192" y="-2378"/>
                    <a:pt x="1431790" y="-20668"/>
                    <a:pt x="1592294" y="0"/>
                  </a:cubicBezTo>
                  <a:cubicBezTo>
                    <a:pt x="1752798" y="20668"/>
                    <a:pt x="2042323" y="715"/>
                    <a:pt x="2181225" y="0"/>
                  </a:cubicBezTo>
                  <a:cubicBezTo>
                    <a:pt x="2196155" y="216434"/>
                    <a:pt x="2204200" y="418015"/>
                    <a:pt x="2181225" y="564642"/>
                  </a:cubicBezTo>
                  <a:cubicBezTo>
                    <a:pt x="2158250" y="711269"/>
                    <a:pt x="2171322" y="859704"/>
                    <a:pt x="2181225" y="1099566"/>
                  </a:cubicBezTo>
                  <a:cubicBezTo>
                    <a:pt x="2191128" y="1339428"/>
                    <a:pt x="2159906" y="1530840"/>
                    <a:pt x="2181225" y="1693926"/>
                  </a:cubicBezTo>
                  <a:cubicBezTo>
                    <a:pt x="2202544" y="1857012"/>
                    <a:pt x="2162386" y="2053953"/>
                    <a:pt x="2181225" y="2288286"/>
                  </a:cubicBezTo>
                  <a:cubicBezTo>
                    <a:pt x="2200064" y="2522619"/>
                    <a:pt x="2197993" y="2690378"/>
                    <a:pt x="2181225" y="2971800"/>
                  </a:cubicBezTo>
                  <a:cubicBezTo>
                    <a:pt x="2063210" y="2990080"/>
                    <a:pt x="1835861" y="2949987"/>
                    <a:pt x="1679543" y="2971800"/>
                  </a:cubicBezTo>
                  <a:cubicBezTo>
                    <a:pt x="1523225" y="2993613"/>
                    <a:pt x="1303132" y="2986089"/>
                    <a:pt x="1134237" y="2971800"/>
                  </a:cubicBezTo>
                  <a:cubicBezTo>
                    <a:pt x="965342" y="2957511"/>
                    <a:pt x="845243" y="2963299"/>
                    <a:pt x="610743" y="2971800"/>
                  </a:cubicBezTo>
                  <a:cubicBezTo>
                    <a:pt x="376243" y="2980301"/>
                    <a:pt x="138958" y="2986858"/>
                    <a:pt x="0" y="2971800"/>
                  </a:cubicBezTo>
                  <a:cubicBezTo>
                    <a:pt x="30518" y="2685227"/>
                    <a:pt x="32107" y="2482377"/>
                    <a:pt x="0" y="2318004"/>
                  </a:cubicBezTo>
                  <a:cubicBezTo>
                    <a:pt x="-32107" y="2153631"/>
                    <a:pt x="-29082" y="1877125"/>
                    <a:pt x="0" y="1664208"/>
                  </a:cubicBezTo>
                  <a:cubicBezTo>
                    <a:pt x="29082" y="1451291"/>
                    <a:pt x="12922" y="1248899"/>
                    <a:pt x="0" y="1069848"/>
                  </a:cubicBezTo>
                  <a:cubicBezTo>
                    <a:pt x="-12922" y="890797"/>
                    <a:pt x="-50234" y="276754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8800" u="sng" dirty="0">
                  <a:solidFill>
                    <a:schemeClr val="accent1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01</a:t>
              </a:r>
              <a:endParaRPr lang="en-US" altLang="zh-CN" sz="8800" u="sng" dirty="0">
                <a:solidFill>
                  <a:schemeClr val="accent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1694496" y="3895725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1"/>
                  </a:solidFill>
                </a:rPr>
                <a:t>活动导入</a:t>
              </a:r>
              <a:endParaRPr lang="zh-CN" altLang="en-US" sz="2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4"/>
            </p:custDataLst>
          </p:nvPr>
        </p:nvGrpSpPr>
        <p:grpSpPr>
          <a:xfrm>
            <a:off x="3810000" y="2125983"/>
            <a:ext cx="2181225" cy="2971800"/>
            <a:chOff x="1304924" y="1933575"/>
            <a:chExt cx="2181225" cy="2971800"/>
          </a:xfrm>
        </p:grpSpPr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1304924" y="1933575"/>
              <a:ext cx="2181225" cy="2971800"/>
            </a:xfrm>
            <a:custGeom>
              <a:avLst/>
              <a:gdLst>
                <a:gd name="connsiteX0" fmla="*/ 0 w 2181225"/>
                <a:gd name="connsiteY0" fmla="*/ 0 h 2971800"/>
                <a:gd name="connsiteX1" fmla="*/ 479870 w 2181225"/>
                <a:gd name="connsiteY1" fmla="*/ 0 h 2971800"/>
                <a:gd name="connsiteX2" fmla="*/ 981551 w 2181225"/>
                <a:gd name="connsiteY2" fmla="*/ 0 h 2971800"/>
                <a:gd name="connsiteX3" fmla="*/ 1548670 w 2181225"/>
                <a:gd name="connsiteY3" fmla="*/ 0 h 2971800"/>
                <a:gd name="connsiteX4" fmla="*/ 2181225 w 2181225"/>
                <a:gd name="connsiteY4" fmla="*/ 0 h 2971800"/>
                <a:gd name="connsiteX5" fmla="*/ 2181225 w 2181225"/>
                <a:gd name="connsiteY5" fmla="*/ 534924 h 2971800"/>
                <a:gd name="connsiteX6" fmla="*/ 2181225 w 2181225"/>
                <a:gd name="connsiteY6" fmla="*/ 1040130 h 2971800"/>
                <a:gd name="connsiteX7" fmla="*/ 2181225 w 2181225"/>
                <a:gd name="connsiteY7" fmla="*/ 1545336 h 2971800"/>
                <a:gd name="connsiteX8" fmla="*/ 2181225 w 2181225"/>
                <a:gd name="connsiteY8" fmla="*/ 2139696 h 2971800"/>
                <a:gd name="connsiteX9" fmla="*/ 2181225 w 2181225"/>
                <a:gd name="connsiteY9" fmla="*/ 2971800 h 2971800"/>
                <a:gd name="connsiteX10" fmla="*/ 1614107 w 2181225"/>
                <a:gd name="connsiteY10" fmla="*/ 2971800 h 2971800"/>
                <a:gd name="connsiteX11" fmla="*/ 1090613 w 2181225"/>
                <a:gd name="connsiteY11" fmla="*/ 2971800 h 2971800"/>
                <a:gd name="connsiteX12" fmla="*/ 610743 w 2181225"/>
                <a:gd name="connsiteY12" fmla="*/ 2971800 h 2971800"/>
                <a:gd name="connsiteX13" fmla="*/ 0 w 2181225"/>
                <a:gd name="connsiteY13" fmla="*/ 2971800 h 2971800"/>
                <a:gd name="connsiteX14" fmla="*/ 0 w 2181225"/>
                <a:gd name="connsiteY14" fmla="*/ 2436876 h 2971800"/>
                <a:gd name="connsiteX15" fmla="*/ 0 w 2181225"/>
                <a:gd name="connsiteY15" fmla="*/ 1842516 h 2971800"/>
                <a:gd name="connsiteX16" fmla="*/ 0 w 2181225"/>
                <a:gd name="connsiteY16" fmla="*/ 1188720 h 2971800"/>
                <a:gd name="connsiteX17" fmla="*/ 0 w 2181225"/>
                <a:gd name="connsiteY17" fmla="*/ 653796 h 2971800"/>
                <a:gd name="connsiteX18" fmla="*/ 0 w 2181225"/>
                <a:gd name="connsiteY18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81225" h="2971800" fill="none" extrusionOk="0">
                  <a:moveTo>
                    <a:pt x="0" y="0"/>
                  </a:moveTo>
                  <a:cubicBezTo>
                    <a:pt x="175022" y="-3704"/>
                    <a:pt x="261878" y="-16799"/>
                    <a:pt x="479870" y="0"/>
                  </a:cubicBezTo>
                  <a:cubicBezTo>
                    <a:pt x="697862" y="16799"/>
                    <a:pt x="858001" y="-3745"/>
                    <a:pt x="981551" y="0"/>
                  </a:cubicBezTo>
                  <a:cubicBezTo>
                    <a:pt x="1105101" y="3745"/>
                    <a:pt x="1421771" y="23656"/>
                    <a:pt x="1548670" y="0"/>
                  </a:cubicBezTo>
                  <a:cubicBezTo>
                    <a:pt x="1675569" y="-23656"/>
                    <a:pt x="1990995" y="18102"/>
                    <a:pt x="2181225" y="0"/>
                  </a:cubicBezTo>
                  <a:cubicBezTo>
                    <a:pt x="2161833" y="177904"/>
                    <a:pt x="2205482" y="391599"/>
                    <a:pt x="2181225" y="534924"/>
                  </a:cubicBezTo>
                  <a:cubicBezTo>
                    <a:pt x="2156968" y="678249"/>
                    <a:pt x="2202753" y="867215"/>
                    <a:pt x="2181225" y="1040130"/>
                  </a:cubicBezTo>
                  <a:cubicBezTo>
                    <a:pt x="2159697" y="1213045"/>
                    <a:pt x="2188634" y="1340890"/>
                    <a:pt x="2181225" y="1545336"/>
                  </a:cubicBezTo>
                  <a:cubicBezTo>
                    <a:pt x="2173816" y="1749782"/>
                    <a:pt x="2175575" y="1866792"/>
                    <a:pt x="2181225" y="2139696"/>
                  </a:cubicBezTo>
                  <a:cubicBezTo>
                    <a:pt x="2186875" y="2412600"/>
                    <a:pt x="2183899" y="2688684"/>
                    <a:pt x="2181225" y="2971800"/>
                  </a:cubicBezTo>
                  <a:cubicBezTo>
                    <a:pt x="2005059" y="2949829"/>
                    <a:pt x="1849130" y="2984920"/>
                    <a:pt x="1614107" y="2971800"/>
                  </a:cubicBezTo>
                  <a:cubicBezTo>
                    <a:pt x="1379084" y="2958680"/>
                    <a:pt x="1207082" y="2959116"/>
                    <a:pt x="1090613" y="2971800"/>
                  </a:cubicBezTo>
                  <a:cubicBezTo>
                    <a:pt x="974144" y="2984484"/>
                    <a:pt x="825114" y="2966337"/>
                    <a:pt x="610743" y="2971800"/>
                  </a:cubicBezTo>
                  <a:cubicBezTo>
                    <a:pt x="396372" y="2977264"/>
                    <a:pt x="170800" y="2942246"/>
                    <a:pt x="0" y="2971800"/>
                  </a:cubicBezTo>
                  <a:cubicBezTo>
                    <a:pt x="16565" y="2748428"/>
                    <a:pt x="-3171" y="2671586"/>
                    <a:pt x="0" y="2436876"/>
                  </a:cubicBezTo>
                  <a:cubicBezTo>
                    <a:pt x="3171" y="2202166"/>
                    <a:pt x="-3863" y="2093669"/>
                    <a:pt x="0" y="1842516"/>
                  </a:cubicBezTo>
                  <a:cubicBezTo>
                    <a:pt x="3863" y="1591363"/>
                    <a:pt x="-28937" y="1338910"/>
                    <a:pt x="0" y="1188720"/>
                  </a:cubicBezTo>
                  <a:cubicBezTo>
                    <a:pt x="28937" y="1038530"/>
                    <a:pt x="-25530" y="824064"/>
                    <a:pt x="0" y="653796"/>
                  </a:cubicBezTo>
                  <a:cubicBezTo>
                    <a:pt x="25530" y="483528"/>
                    <a:pt x="7390" y="228479"/>
                    <a:pt x="0" y="0"/>
                  </a:cubicBezTo>
                  <a:close/>
                </a:path>
                <a:path w="2181225" h="2971800" stroke="0" extrusionOk="0">
                  <a:moveTo>
                    <a:pt x="0" y="0"/>
                  </a:moveTo>
                  <a:cubicBezTo>
                    <a:pt x="254499" y="24812"/>
                    <a:pt x="372802" y="11848"/>
                    <a:pt x="523494" y="0"/>
                  </a:cubicBezTo>
                  <a:cubicBezTo>
                    <a:pt x="674186" y="-11848"/>
                    <a:pt x="782534" y="2378"/>
                    <a:pt x="1003363" y="0"/>
                  </a:cubicBezTo>
                  <a:cubicBezTo>
                    <a:pt x="1224192" y="-2378"/>
                    <a:pt x="1431790" y="-20668"/>
                    <a:pt x="1592294" y="0"/>
                  </a:cubicBezTo>
                  <a:cubicBezTo>
                    <a:pt x="1752798" y="20668"/>
                    <a:pt x="2042323" y="715"/>
                    <a:pt x="2181225" y="0"/>
                  </a:cubicBezTo>
                  <a:cubicBezTo>
                    <a:pt x="2196155" y="216434"/>
                    <a:pt x="2204200" y="418015"/>
                    <a:pt x="2181225" y="564642"/>
                  </a:cubicBezTo>
                  <a:cubicBezTo>
                    <a:pt x="2158250" y="711269"/>
                    <a:pt x="2171322" y="859704"/>
                    <a:pt x="2181225" y="1099566"/>
                  </a:cubicBezTo>
                  <a:cubicBezTo>
                    <a:pt x="2191128" y="1339428"/>
                    <a:pt x="2159906" y="1530840"/>
                    <a:pt x="2181225" y="1693926"/>
                  </a:cubicBezTo>
                  <a:cubicBezTo>
                    <a:pt x="2202544" y="1857012"/>
                    <a:pt x="2162386" y="2053953"/>
                    <a:pt x="2181225" y="2288286"/>
                  </a:cubicBezTo>
                  <a:cubicBezTo>
                    <a:pt x="2200064" y="2522619"/>
                    <a:pt x="2197993" y="2690378"/>
                    <a:pt x="2181225" y="2971800"/>
                  </a:cubicBezTo>
                  <a:cubicBezTo>
                    <a:pt x="2063210" y="2990080"/>
                    <a:pt x="1835861" y="2949987"/>
                    <a:pt x="1679543" y="2971800"/>
                  </a:cubicBezTo>
                  <a:cubicBezTo>
                    <a:pt x="1523225" y="2993613"/>
                    <a:pt x="1303132" y="2986089"/>
                    <a:pt x="1134237" y="2971800"/>
                  </a:cubicBezTo>
                  <a:cubicBezTo>
                    <a:pt x="965342" y="2957511"/>
                    <a:pt x="845243" y="2963299"/>
                    <a:pt x="610743" y="2971800"/>
                  </a:cubicBezTo>
                  <a:cubicBezTo>
                    <a:pt x="376243" y="2980301"/>
                    <a:pt x="138958" y="2986858"/>
                    <a:pt x="0" y="2971800"/>
                  </a:cubicBezTo>
                  <a:cubicBezTo>
                    <a:pt x="30518" y="2685227"/>
                    <a:pt x="32107" y="2482377"/>
                    <a:pt x="0" y="2318004"/>
                  </a:cubicBezTo>
                  <a:cubicBezTo>
                    <a:pt x="-32107" y="2153631"/>
                    <a:pt x="-29082" y="1877125"/>
                    <a:pt x="0" y="1664208"/>
                  </a:cubicBezTo>
                  <a:cubicBezTo>
                    <a:pt x="29082" y="1451291"/>
                    <a:pt x="12922" y="1248899"/>
                    <a:pt x="0" y="1069848"/>
                  </a:cubicBezTo>
                  <a:cubicBezTo>
                    <a:pt x="-12922" y="890797"/>
                    <a:pt x="-50234" y="276754"/>
                    <a:pt x="0" y="0"/>
                  </a:cubicBez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8800" u="sng" dirty="0">
                  <a:solidFill>
                    <a:schemeClr val="accent2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02</a:t>
              </a:r>
              <a:endParaRPr lang="en-US" altLang="zh-CN" sz="8800" u="sng" dirty="0">
                <a:solidFill>
                  <a:schemeClr val="accent2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1694499" y="3895725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2"/>
                  </a:solidFill>
                </a:rPr>
                <a:t>活动过程</a:t>
              </a:r>
              <a:endParaRPr lang="zh-CN" altLang="en-US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7"/>
            </p:custDataLst>
          </p:nvPr>
        </p:nvGrpSpPr>
        <p:grpSpPr>
          <a:xfrm>
            <a:off x="6210300" y="2125983"/>
            <a:ext cx="2181225" cy="2971800"/>
            <a:chOff x="1304924" y="1933575"/>
            <a:chExt cx="2181225" cy="2971800"/>
          </a:xfrm>
        </p:grpSpPr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304924" y="1933575"/>
              <a:ext cx="2181225" cy="2971800"/>
            </a:xfrm>
            <a:custGeom>
              <a:avLst/>
              <a:gdLst>
                <a:gd name="connsiteX0" fmla="*/ 0 w 2181225"/>
                <a:gd name="connsiteY0" fmla="*/ 0 h 2971800"/>
                <a:gd name="connsiteX1" fmla="*/ 479870 w 2181225"/>
                <a:gd name="connsiteY1" fmla="*/ 0 h 2971800"/>
                <a:gd name="connsiteX2" fmla="*/ 981551 w 2181225"/>
                <a:gd name="connsiteY2" fmla="*/ 0 h 2971800"/>
                <a:gd name="connsiteX3" fmla="*/ 1548670 w 2181225"/>
                <a:gd name="connsiteY3" fmla="*/ 0 h 2971800"/>
                <a:gd name="connsiteX4" fmla="*/ 2181225 w 2181225"/>
                <a:gd name="connsiteY4" fmla="*/ 0 h 2971800"/>
                <a:gd name="connsiteX5" fmla="*/ 2181225 w 2181225"/>
                <a:gd name="connsiteY5" fmla="*/ 534924 h 2971800"/>
                <a:gd name="connsiteX6" fmla="*/ 2181225 w 2181225"/>
                <a:gd name="connsiteY6" fmla="*/ 1040130 h 2971800"/>
                <a:gd name="connsiteX7" fmla="*/ 2181225 w 2181225"/>
                <a:gd name="connsiteY7" fmla="*/ 1545336 h 2971800"/>
                <a:gd name="connsiteX8" fmla="*/ 2181225 w 2181225"/>
                <a:gd name="connsiteY8" fmla="*/ 2139696 h 2971800"/>
                <a:gd name="connsiteX9" fmla="*/ 2181225 w 2181225"/>
                <a:gd name="connsiteY9" fmla="*/ 2971800 h 2971800"/>
                <a:gd name="connsiteX10" fmla="*/ 1614107 w 2181225"/>
                <a:gd name="connsiteY10" fmla="*/ 2971800 h 2971800"/>
                <a:gd name="connsiteX11" fmla="*/ 1090613 w 2181225"/>
                <a:gd name="connsiteY11" fmla="*/ 2971800 h 2971800"/>
                <a:gd name="connsiteX12" fmla="*/ 610743 w 2181225"/>
                <a:gd name="connsiteY12" fmla="*/ 2971800 h 2971800"/>
                <a:gd name="connsiteX13" fmla="*/ 0 w 2181225"/>
                <a:gd name="connsiteY13" fmla="*/ 2971800 h 2971800"/>
                <a:gd name="connsiteX14" fmla="*/ 0 w 2181225"/>
                <a:gd name="connsiteY14" fmla="*/ 2436876 h 2971800"/>
                <a:gd name="connsiteX15" fmla="*/ 0 w 2181225"/>
                <a:gd name="connsiteY15" fmla="*/ 1842516 h 2971800"/>
                <a:gd name="connsiteX16" fmla="*/ 0 w 2181225"/>
                <a:gd name="connsiteY16" fmla="*/ 1188720 h 2971800"/>
                <a:gd name="connsiteX17" fmla="*/ 0 w 2181225"/>
                <a:gd name="connsiteY17" fmla="*/ 653796 h 2971800"/>
                <a:gd name="connsiteX18" fmla="*/ 0 w 2181225"/>
                <a:gd name="connsiteY18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81225" h="2971800" fill="none" extrusionOk="0">
                  <a:moveTo>
                    <a:pt x="0" y="0"/>
                  </a:moveTo>
                  <a:cubicBezTo>
                    <a:pt x="175022" y="-3704"/>
                    <a:pt x="261878" y="-16799"/>
                    <a:pt x="479870" y="0"/>
                  </a:cubicBezTo>
                  <a:cubicBezTo>
                    <a:pt x="697862" y="16799"/>
                    <a:pt x="858001" y="-3745"/>
                    <a:pt x="981551" y="0"/>
                  </a:cubicBezTo>
                  <a:cubicBezTo>
                    <a:pt x="1105101" y="3745"/>
                    <a:pt x="1421771" y="23656"/>
                    <a:pt x="1548670" y="0"/>
                  </a:cubicBezTo>
                  <a:cubicBezTo>
                    <a:pt x="1675569" y="-23656"/>
                    <a:pt x="1990995" y="18102"/>
                    <a:pt x="2181225" y="0"/>
                  </a:cubicBezTo>
                  <a:cubicBezTo>
                    <a:pt x="2161833" y="177904"/>
                    <a:pt x="2205482" y="391599"/>
                    <a:pt x="2181225" y="534924"/>
                  </a:cubicBezTo>
                  <a:cubicBezTo>
                    <a:pt x="2156968" y="678249"/>
                    <a:pt x="2202753" y="867215"/>
                    <a:pt x="2181225" y="1040130"/>
                  </a:cubicBezTo>
                  <a:cubicBezTo>
                    <a:pt x="2159697" y="1213045"/>
                    <a:pt x="2188634" y="1340890"/>
                    <a:pt x="2181225" y="1545336"/>
                  </a:cubicBezTo>
                  <a:cubicBezTo>
                    <a:pt x="2173816" y="1749782"/>
                    <a:pt x="2175575" y="1866792"/>
                    <a:pt x="2181225" y="2139696"/>
                  </a:cubicBezTo>
                  <a:cubicBezTo>
                    <a:pt x="2186875" y="2412600"/>
                    <a:pt x="2183899" y="2688684"/>
                    <a:pt x="2181225" y="2971800"/>
                  </a:cubicBezTo>
                  <a:cubicBezTo>
                    <a:pt x="2005059" y="2949829"/>
                    <a:pt x="1849130" y="2984920"/>
                    <a:pt x="1614107" y="2971800"/>
                  </a:cubicBezTo>
                  <a:cubicBezTo>
                    <a:pt x="1379084" y="2958680"/>
                    <a:pt x="1207082" y="2959116"/>
                    <a:pt x="1090613" y="2971800"/>
                  </a:cubicBezTo>
                  <a:cubicBezTo>
                    <a:pt x="974144" y="2984484"/>
                    <a:pt x="825114" y="2966337"/>
                    <a:pt x="610743" y="2971800"/>
                  </a:cubicBezTo>
                  <a:cubicBezTo>
                    <a:pt x="396372" y="2977264"/>
                    <a:pt x="170800" y="2942246"/>
                    <a:pt x="0" y="2971800"/>
                  </a:cubicBezTo>
                  <a:cubicBezTo>
                    <a:pt x="16565" y="2748428"/>
                    <a:pt x="-3171" y="2671586"/>
                    <a:pt x="0" y="2436876"/>
                  </a:cubicBezTo>
                  <a:cubicBezTo>
                    <a:pt x="3171" y="2202166"/>
                    <a:pt x="-3863" y="2093669"/>
                    <a:pt x="0" y="1842516"/>
                  </a:cubicBezTo>
                  <a:cubicBezTo>
                    <a:pt x="3863" y="1591363"/>
                    <a:pt x="-28937" y="1338910"/>
                    <a:pt x="0" y="1188720"/>
                  </a:cubicBezTo>
                  <a:cubicBezTo>
                    <a:pt x="28937" y="1038530"/>
                    <a:pt x="-25530" y="824064"/>
                    <a:pt x="0" y="653796"/>
                  </a:cubicBezTo>
                  <a:cubicBezTo>
                    <a:pt x="25530" y="483528"/>
                    <a:pt x="7390" y="228479"/>
                    <a:pt x="0" y="0"/>
                  </a:cubicBezTo>
                  <a:close/>
                </a:path>
                <a:path w="2181225" h="2971800" stroke="0" extrusionOk="0">
                  <a:moveTo>
                    <a:pt x="0" y="0"/>
                  </a:moveTo>
                  <a:cubicBezTo>
                    <a:pt x="254499" y="24812"/>
                    <a:pt x="372802" y="11848"/>
                    <a:pt x="523494" y="0"/>
                  </a:cubicBezTo>
                  <a:cubicBezTo>
                    <a:pt x="674186" y="-11848"/>
                    <a:pt x="782534" y="2378"/>
                    <a:pt x="1003363" y="0"/>
                  </a:cubicBezTo>
                  <a:cubicBezTo>
                    <a:pt x="1224192" y="-2378"/>
                    <a:pt x="1431790" y="-20668"/>
                    <a:pt x="1592294" y="0"/>
                  </a:cubicBezTo>
                  <a:cubicBezTo>
                    <a:pt x="1752798" y="20668"/>
                    <a:pt x="2042323" y="715"/>
                    <a:pt x="2181225" y="0"/>
                  </a:cubicBezTo>
                  <a:cubicBezTo>
                    <a:pt x="2196155" y="216434"/>
                    <a:pt x="2204200" y="418015"/>
                    <a:pt x="2181225" y="564642"/>
                  </a:cubicBezTo>
                  <a:cubicBezTo>
                    <a:pt x="2158250" y="711269"/>
                    <a:pt x="2171322" y="859704"/>
                    <a:pt x="2181225" y="1099566"/>
                  </a:cubicBezTo>
                  <a:cubicBezTo>
                    <a:pt x="2191128" y="1339428"/>
                    <a:pt x="2159906" y="1530840"/>
                    <a:pt x="2181225" y="1693926"/>
                  </a:cubicBezTo>
                  <a:cubicBezTo>
                    <a:pt x="2202544" y="1857012"/>
                    <a:pt x="2162386" y="2053953"/>
                    <a:pt x="2181225" y="2288286"/>
                  </a:cubicBezTo>
                  <a:cubicBezTo>
                    <a:pt x="2200064" y="2522619"/>
                    <a:pt x="2197993" y="2690378"/>
                    <a:pt x="2181225" y="2971800"/>
                  </a:cubicBezTo>
                  <a:cubicBezTo>
                    <a:pt x="2063210" y="2990080"/>
                    <a:pt x="1835861" y="2949987"/>
                    <a:pt x="1679543" y="2971800"/>
                  </a:cubicBezTo>
                  <a:cubicBezTo>
                    <a:pt x="1523225" y="2993613"/>
                    <a:pt x="1303132" y="2986089"/>
                    <a:pt x="1134237" y="2971800"/>
                  </a:cubicBezTo>
                  <a:cubicBezTo>
                    <a:pt x="965342" y="2957511"/>
                    <a:pt x="845243" y="2963299"/>
                    <a:pt x="610743" y="2971800"/>
                  </a:cubicBezTo>
                  <a:cubicBezTo>
                    <a:pt x="376243" y="2980301"/>
                    <a:pt x="138958" y="2986858"/>
                    <a:pt x="0" y="2971800"/>
                  </a:cubicBezTo>
                  <a:cubicBezTo>
                    <a:pt x="30518" y="2685227"/>
                    <a:pt x="32107" y="2482377"/>
                    <a:pt x="0" y="2318004"/>
                  </a:cubicBezTo>
                  <a:cubicBezTo>
                    <a:pt x="-32107" y="2153631"/>
                    <a:pt x="-29082" y="1877125"/>
                    <a:pt x="0" y="1664208"/>
                  </a:cubicBezTo>
                  <a:cubicBezTo>
                    <a:pt x="29082" y="1451291"/>
                    <a:pt x="12922" y="1248899"/>
                    <a:pt x="0" y="1069848"/>
                  </a:cubicBezTo>
                  <a:cubicBezTo>
                    <a:pt x="-12922" y="890797"/>
                    <a:pt x="-50234" y="276754"/>
                    <a:pt x="0" y="0"/>
                  </a:cubicBezTo>
                  <a:close/>
                </a:path>
              </a:pathLst>
            </a:custGeom>
            <a:ln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8800" u="sng" dirty="0">
                  <a:solidFill>
                    <a:schemeClr val="accent3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03</a:t>
              </a:r>
              <a:endParaRPr lang="en-US" altLang="zh-CN" sz="8800" u="sng" dirty="0">
                <a:solidFill>
                  <a:schemeClr val="accent3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9"/>
              </p:custDataLst>
            </p:nvPr>
          </p:nvSpPr>
          <p:spPr>
            <a:xfrm>
              <a:off x="1694499" y="3895725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3"/>
                  </a:solidFill>
                </a:rPr>
                <a:t>交流讨论</a:t>
              </a:r>
              <a:endParaRPr lang="zh-CN" altLang="en-US" sz="2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10"/>
            </p:custDataLst>
          </p:nvPr>
        </p:nvGrpSpPr>
        <p:grpSpPr>
          <a:xfrm>
            <a:off x="8610600" y="2125983"/>
            <a:ext cx="2181225" cy="2971800"/>
            <a:chOff x="1304924" y="1933575"/>
            <a:chExt cx="2181225" cy="2971800"/>
          </a:xfrm>
        </p:grpSpPr>
        <p:sp>
          <p:nvSpPr>
            <p:cNvPr id="17" name="矩形 16"/>
            <p:cNvSpPr/>
            <p:nvPr>
              <p:custDataLst>
                <p:tags r:id="rId11"/>
              </p:custDataLst>
            </p:nvPr>
          </p:nvSpPr>
          <p:spPr>
            <a:xfrm>
              <a:off x="1304924" y="1933575"/>
              <a:ext cx="2181225" cy="2971800"/>
            </a:xfrm>
            <a:custGeom>
              <a:avLst/>
              <a:gdLst>
                <a:gd name="connsiteX0" fmla="*/ 0 w 2181225"/>
                <a:gd name="connsiteY0" fmla="*/ 0 h 2971800"/>
                <a:gd name="connsiteX1" fmla="*/ 479870 w 2181225"/>
                <a:gd name="connsiteY1" fmla="*/ 0 h 2971800"/>
                <a:gd name="connsiteX2" fmla="*/ 981551 w 2181225"/>
                <a:gd name="connsiteY2" fmla="*/ 0 h 2971800"/>
                <a:gd name="connsiteX3" fmla="*/ 1548670 w 2181225"/>
                <a:gd name="connsiteY3" fmla="*/ 0 h 2971800"/>
                <a:gd name="connsiteX4" fmla="*/ 2181225 w 2181225"/>
                <a:gd name="connsiteY4" fmla="*/ 0 h 2971800"/>
                <a:gd name="connsiteX5" fmla="*/ 2181225 w 2181225"/>
                <a:gd name="connsiteY5" fmla="*/ 534924 h 2971800"/>
                <a:gd name="connsiteX6" fmla="*/ 2181225 w 2181225"/>
                <a:gd name="connsiteY6" fmla="*/ 1040130 h 2971800"/>
                <a:gd name="connsiteX7" fmla="*/ 2181225 w 2181225"/>
                <a:gd name="connsiteY7" fmla="*/ 1545336 h 2971800"/>
                <a:gd name="connsiteX8" fmla="*/ 2181225 w 2181225"/>
                <a:gd name="connsiteY8" fmla="*/ 2139696 h 2971800"/>
                <a:gd name="connsiteX9" fmla="*/ 2181225 w 2181225"/>
                <a:gd name="connsiteY9" fmla="*/ 2971800 h 2971800"/>
                <a:gd name="connsiteX10" fmla="*/ 1614107 w 2181225"/>
                <a:gd name="connsiteY10" fmla="*/ 2971800 h 2971800"/>
                <a:gd name="connsiteX11" fmla="*/ 1090613 w 2181225"/>
                <a:gd name="connsiteY11" fmla="*/ 2971800 h 2971800"/>
                <a:gd name="connsiteX12" fmla="*/ 610743 w 2181225"/>
                <a:gd name="connsiteY12" fmla="*/ 2971800 h 2971800"/>
                <a:gd name="connsiteX13" fmla="*/ 0 w 2181225"/>
                <a:gd name="connsiteY13" fmla="*/ 2971800 h 2971800"/>
                <a:gd name="connsiteX14" fmla="*/ 0 w 2181225"/>
                <a:gd name="connsiteY14" fmla="*/ 2436876 h 2971800"/>
                <a:gd name="connsiteX15" fmla="*/ 0 w 2181225"/>
                <a:gd name="connsiteY15" fmla="*/ 1842516 h 2971800"/>
                <a:gd name="connsiteX16" fmla="*/ 0 w 2181225"/>
                <a:gd name="connsiteY16" fmla="*/ 1188720 h 2971800"/>
                <a:gd name="connsiteX17" fmla="*/ 0 w 2181225"/>
                <a:gd name="connsiteY17" fmla="*/ 653796 h 2971800"/>
                <a:gd name="connsiteX18" fmla="*/ 0 w 2181225"/>
                <a:gd name="connsiteY18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81225" h="2971800" fill="none" extrusionOk="0">
                  <a:moveTo>
                    <a:pt x="0" y="0"/>
                  </a:moveTo>
                  <a:cubicBezTo>
                    <a:pt x="175022" y="-3704"/>
                    <a:pt x="261878" y="-16799"/>
                    <a:pt x="479870" y="0"/>
                  </a:cubicBezTo>
                  <a:cubicBezTo>
                    <a:pt x="697862" y="16799"/>
                    <a:pt x="858001" y="-3745"/>
                    <a:pt x="981551" y="0"/>
                  </a:cubicBezTo>
                  <a:cubicBezTo>
                    <a:pt x="1105101" y="3745"/>
                    <a:pt x="1421771" y="23656"/>
                    <a:pt x="1548670" y="0"/>
                  </a:cubicBezTo>
                  <a:cubicBezTo>
                    <a:pt x="1675569" y="-23656"/>
                    <a:pt x="1990995" y="18102"/>
                    <a:pt x="2181225" y="0"/>
                  </a:cubicBezTo>
                  <a:cubicBezTo>
                    <a:pt x="2161833" y="177904"/>
                    <a:pt x="2205482" y="391599"/>
                    <a:pt x="2181225" y="534924"/>
                  </a:cubicBezTo>
                  <a:cubicBezTo>
                    <a:pt x="2156968" y="678249"/>
                    <a:pt x="2202753" y="867215"/>
                    <a:pt x="2181225" y="1040130"/>
                  </a:cubicBezTo>
                  <a:cubicBezTo>
                    <a:pt x="2159697" y="1213045"/>
                    <a:pt x="2188634" y="1340890"/>
                    <a:pt x="2181225" y="1545336"/>
                  </a:cubicBezTo>
                  <a:cubicBezTo>
                    <a:pt x="2173816" y="1749782"/>
                    <a:pt x="2175575" y="1866792"/>
                    <a:pt x="2181225" y="2139696"/>
                  </a:cubicBezTo>
                  <a:cubicBezTo>
                    <a:pt x="2186875" y="2412600"/>
                    <a:pt x="2183899" y="2688684"/>
                    <a:pt x="2181225" y="2971800"/>
                  </a:cubicBezTo>
                  <a:cubicBezTo>
                    <a:pt x="2005059" y="2949829"/>
                    <a:pt x="1849130" y="2984920"/>
                    <a:pt x="1614107" y="2971800"/>
                  </a:cubicBezTo>
                  <a:cubicBezTo>
                    <a:pt x="1379084" y="2958680"/>
                    <a:pt x="1207082" y="2959116"/>
                    <a:pt x="1090613" y="2971800"/>
                  </a:cubicBezTo>
                  <a:cubicBezTo>
                    <a:pt x="974144" y="2984484"/>
                    <a:pt x="825114" y="2966337"/>
                    <a:pt x="610743" y="2971800"/>
                  </a:cubicBezTo>
                  <a:cubicBezTo>
                    <a:pt x="396372" y="2977264"/>
                    <a:pt x="170800" y="2942246"/>
                    <a:pt x="0" y="2971800"/>
                  </a:cubicBezTo>
                  <a:cubicBezTo>
                    <a:pt x="16565" y="2748428"/>
                    <a:pt x="-3171" y="2671586"/>
                    <a:pt x="0" y="2436876"/>
                  </a:cubicBezTo>
                  <a:cubicBezTo>
                    <a:pt x="3171" y="2202166"/>
                    <a:pt x="-3863" y="2093669"/>
                    <a:pt x="0" y="1842516"/>
                  </a:cubicBezTo>
                  <a:cubicBezTo>
                    <a:pt x="3863" y="1591363"/>
                    <a:pt x="-28937" y="1338910"/>
                    <a:pt x="0" y="1188720"/>
                  </a:cubicBezTo>
                  <a:cubicBezTo>
                    <a:pt x="28937" y="1038530"/>
                    <a:pt x="-25530" y="824064"/>
                    <a:pt x="0" y="653796"/>
                  </a:cubicBezTo>
                  <a:cubicBezTo>
                    <a:pt x="25530" y="483528"/>
                    <a:pt x="7390" y="228479"/>
                    <a:pt x="0" y="0"/>
                  </a:cubicBezTo>
                  <a:close/>
                </a:path>
                <a:path w="2181225" h="2971800" stroke="0" extrusionOk="0">
                  <a:moveTo>
                    <a:pt x="0" y="0"/>
                  </a:moveTo>
                  <a:cubicBezTo>
                    <a:pt x="254499" y="24812"/>
                    <a:pt x="372802" y="11848"/>
                    <a:pt x="523494" y="0"/>
                  </a:cubicBezTo>
                  <a:cubicBezTo>
                    <a:pt x="674186" y="-11848"/>
                    <a:pt x="782534" y="2378"/>
                    <a:pt x="1003363" y="0"/>
                  </a:cubicBezTo>
                  <a:cubicBezTo>
                    <a:pt x="1224192" y="-2378"/>
                    <a:pt x="1431790" y="-20668"/>
                    <a:pt x="1592294" y="0"/>
                  </a:cubicBezTo>
                  <a:cubicBezTo>
                    <a:pt x="1752798" y="20668"/>
                    <a:pt x="2042323" y="715"/>
                    <a:pt x="2181225" y="0"/>
                  </a:cubicBezTo>
                  <a:cubicBezTo>
                    <a:pt x="2196155" y="216434"/>
                    <a:pt x="2204200" y="418015"/>
                    <a:pt x="2181225" y="564642"/>
                  </a:cubicBezTo>
                  <a:cubicBezTo>
                    <a:pt x="2158250" y="711269"/>
                    <a:pt x="2171322" y="859704"/>
                    <a:pt x="2181225" y="1099566"/>
                  </a:cubicBezTo>
                  <a:cubicBezTo>
                    <a:pt x="2191128" y="1339428"/>
                    <a:pt x="2159906" y="1530840"/>
                    <a:pt x="2181225" y="1693926"/>
                  </a:cubicBezTo>
                  <a:cubicBezTo>
                    <a:pt x="2202544" y="1857012"/>
                    <a:pt x="2162386" y="2053953"/>
                    <a:pt x="2181225" y="2288286"/>
                  </a:cubicBezTo>
                  <a:cubicBezTo>
                    <a:pt x="2200064" y="2522619"/>
                    <a:pt x="2197993" y="2690378"/>
                    <a:pt x="2181225" y="2971800"/>
                  </a:cubicBezTo>
                  <a:cubicBezTo>
                    <a:pt x="2063210" y="2990080"/>
                    <a:pt x="1835861" y="2949987"/>
                    <a:pt x="1679543" y="2971800"/>
                  </a:cubicBezTo>
                  <a:cubicBezTo>
                    <a:pt x="1523225" y="2993613"/>
                    <a:pt x="1303132" y="2986089"/>
                    <a:pt x="1134237" y="2971800"/>
                  </a:cubicBezTo>
                  <a:cubicBezTo>
                    <a:pt x="965342" y="2957511"/>
                    <a:pt x="845243" y="2963299"/>
                    <a:pt x="610743" y="2971800"/>
                  </a:cubicBezTo>
                  <a:cubicBezTo>
                    <a:pt x="376243" y="2980301"/>
                    <a:pt x="138958" y="2986858"/>
                    <a:pt x="0" y="2971800"/>
                  </a:cubicBezTo>
                  <a:cubicBezTo>
                    <a:pt x="30518" y="2685227"/>
                    <a:pt x="32107" y="2482377"/>
                    <a:pt x="0" y="2318004"/>
                  </a:cubicBezTo>
                  <a:cubicBezTo>
                    <a:pt x="-32107" y="2153631"/>
                    <a:pt x="-29082" y="1877125"/>
                    <a:pt x="0" y="1664208"/>
                  </a:cubicBezTo>
                  <a:cubicBezTo>
                    <a:pt x="29082" y="1451291"/>
                    <a:pt x="12922" y="1248899"/>
                    <a:pt x="0" y="1069848"/>
                  </a:cubicBezTo>
                  <a:cubicBezTo>
                    <a:pt x="-12922" y="890797"/>
                    <a:pt x="-50234" y="276754"/>
                    <a:pt x="0" y="0"/>
                  </a:cubicBezTo>
                  <a:close/>
                </a:path>
              </a:pathLst>
            </a:custGeom>
            <a:ln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8800" u="sng" dirty="0">
                  <a:solidFill>
                    <a:schemeClr val="accent5"/>
                  </a:solidFill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04</a:t>
              </a:r>
              <a:endParaRPr lang="en-US" altLang="zh-CN" sz="8800" u="sng" dirty="0">
                <a:solidFill>
                  <a:schemeClr val="accent5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2"/>
              </p:custDataLst>
            </p:nvPr>
          </p:nvSpPr>
          <p:spPr>
            <a:xfrm>
              <a:off x="1694499" y="3895725"/>
              <a:ext cx="140208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accent5"/>
                  </a:solidFill>
                </a:rPr>
                <a:t>活动结束</a:t>
              </a:r>
              <a:endParaRPr lang="zh-CN" altLang="en-US" sz="2400" dirty="0"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4254500" y="1282703"/>
            <a:ext cx="3683000" cy="3682994"/>
          </a:xfrm>
          <a:custGeom>
            <a:avLst/>
            <a:gdLst>
              <a:gd name="connsiteX0" fmla="*/ 0 w 3683000"/>
              <a:gd name="connsiteY0" fmla="*/ 1841497 h 3682994"/>
              <a:gd name="connsiteX1" fmla="*/ 1841500 w 3683000"/>
              <a:gd name="connsiteY1" fmla="*/ 0 h 3682994"/>
              <a:gd name="connsiteX2" fmla="*/ 3683000 w 3683000"/>
              <a:gd name="connsiteY2" fmla="*/ 1841497 h 3682994"/>
              <a:gd name="connsiteX3" fmla="*/ 1841500 w 3683000"/>
              <a:gd name="connsiteY3" fmla="*/ 3682994 h 3682994"/>
              <a:gd name="connsiteX4" fmla="*/ 0 w 3683000"/>
              <a:gd name="connsiteY4" fmla="*/ 1841497 h 368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3000" h="3682994" fill="none" extrusionOk="0">
                <a:moveTo>
                  <a:pt x="0" y="1841497"/>
                </a:moveTo>
                <a:cubicBezTo>
                  <a:pt x="-117581" y="713866"/>
                  <a:pt x="735960" y="-175486"/>
                  <a:pt x="1841500" y="0"/>
                </a:cubicBezTo>
                <a:cubicBezTo>
                  <a:pt x="2952509" y="115286"/>
                  <a:pt x="3876026" y="957801"/>
                  <a:pt x="3683000" y="1841497"/>
                </a:cubicBezTo>
                <a:cubicBezTo>
                  <a:pt x="3710308" y="2650803"/>
                  <a:pt x="2776080" y="3614447"/>
                  <a:pt x="1841500" y="3682994"/>
                </a:cubicBezTo>
                <a:cubicBezTo>
                  <a:pt x="682447" y="3763530"/>
                  <a:pt x="86171" y="3096062"/>
                  <a:pt x="0" y="1841497"/>
                </a:cubicBezTo>
                <a:close/>
              </a:path>
              <a:path w="3683000" h="3682994" stroke="0" extrusionOk="0">
                <a:moveTo>
                  <a:pt x="0" y="1841497"/>
                </a:moveTo>
                <a:cubicBezTo>
                  <a:pt x="-71417" y="937863"/>
                  <a:pt x="969006" y="-126220"/>
                  <a:pt x="1841500" y="0"/>
                </a:cubicBezTo>
                <a:cubicBezTo>
                  <a:pt x="2965912" y="152921"/>
                  <a:pt x="3778265" y="754003"/>
                  <a:pt x="3683000" y="1841497"/>
                </a:cubicBezTo>
                <a:cubicBezTo>
                  <a:pt x="3695548" y="2795720"/>
                  <a:pt x="2957551" y="3768002"/>
                  <a:pt x="1841500" y="3682994"/>
                </a:cubicBezTo>
                <a:cubicBezTo>
                  <a:pt x="803747" y="3819650"/>
                  <a:pt x="-172746" y="2688741"/>
                  <a:pt x="0" y="1841497"/>
                </a:cubicBezTo>
                <a:close/>
              </a:path>
            </a:pathLst>
          </a:cu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>
            <p:custDataLst>
              <p:tags r:id="rId2"/>
            </p:custDataLst>
          </p:nvPr>
        </p:nvSpPr>
        <p:spPr>
          <a:xfrm>
            <a:off x="4779764" y="1807966"/>
            <a:ext cx="2632472" cy="2632468"/>
          </a:xfrm>
          <a:custGeom>
            <a:avLst/>
            <a:gdLst>
              <a:gd name="connsiteX0" fmla="*/ 0 w 2632472"/>
              <a:gd name="connsiteY0" fmla="*/ 1316234 h 2632468"/>
              <a:gd name="connsiteX1" fmla="*/ 1316236 w 2632472"/>
              <a:gd name="connsiteY1" fmla="*/ 0 h 2632468"/>
              <a:gd name="connsiteX2" fmla="*/ 2632472 w 2632472"/>
              <a:gd name="connsiteY2" fmla="*/ 1316234 h 2632468"/>
              <a:gd name="connsiteX3" fmla="*/ 1316236 w 2632472"/>
              <a:gd name="connsiteY3" fmla="*/ 2632468 h 2632468"/>
              <a:gd name="connsiteX4" fmla="*/ 0 w 2632472"/>
              <a:gd name="connsiteY4" fmla="*/ 1316234 h 263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2472" h="2632468" fill="none" extrusionOk="0">
                <a:moveTo>
                  <a:pt x="0" y="1316234"/>
                </a:moveTo>
                <a:cubicBezTo>
                  <a:pt x="-79319" y="514689"/>
                  <a:pt x="546662" y="-84536"/>
                  <a:pt x="1316236" y="0"/>
                </a:cubicBezTo>
                <a:cubicBezTo>
                  <a:pt x="2147621" y="128132"/>
                  <a:pt x="2683085" y="624259"/>
                  <a:pt x="2632472" y="1316234"/>
                </a:cubicBezTo>
                <a:cubicBezTo>
                  <a:pt x="2642505" y="1966855"/>
                  <a:pt x="1975097" y="2575872"/>
                  <a:pt x="1316236" y="2632468"/>
                </a:cubicBezTo>
                <a:cubicBezTo>
                  <a:pt x="434928" y="2720008"/>
                  <a:pt x="22510" y="2105221"/>
                  <a:pt x="0" y="1316234"/>
                </a:cubicBezTo>
                <a:close/>
              </a:path>
              <a:path w="2632472" h="2632468" stroke="0" extrusionOk="0">
                <a:moveTo>
                  <a:pt x="0" y="1316234"/>
                </a:moveTo>
                <a:cubicBezTo>
                  <a:pt x="-87185" y="727732"/>
                  <a:pt x="678546" y="-77936"/>
                  <a:pt x="1316236" y="0"/>
                </a:cubicBezTo>
                <a:cubicBezTo>
                  <a:pt x="2084656" y="59076"/>
                  <a:pt x="2712749" y="529920"/>
                  <a:pt x="2632472" y="1316234"/>
                </a:cubicBezTo>
                <a:cubicBezTo>
                  <a:pt x="2644178" y="1984573"/>
                  <a:pt x="2091875" y="2674279"/>
                  <a:pt x="1316236" y="2632468"/>
                </a:cubicBezTo>
                <a:cubicBezTo>
                  <a:pt x="574264" y="2731621"/>
                  <a:pt x="-123323" y="1921959"/>
                  <a:pt x="0" y="1316234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254500" y="1282703"/>
            <a:ext cx="787400" cy="787400"/>
          </a:xfrm>
          <a:custGeom>
            <a:avLst/>
            <a:gdLst>
              <a:gd name="connsiteX0" fmla="*/ 0 w 787400"/>
              <a:gd name="connsiteY0" fmla="*/ 393700 h 787400"/>
              <a:gd name="connsiteX1" fmla="*/ 393700 w 787400"/>
              <a:gd name="connsiteY1" fmla="*/ 0 h 787400"/>
              <a:gd name="connsiteX2" fmla="*/ 787400 w 787400"/>
              <a:gd name="connsiteY2" fmla="*/ 393700 h 787400"/>
              <a:gd name="connsiteX3" fmla="*/ 393700 w 787400"/>
              <a:gd name="connsiteY3" fmla="*/ 787400 h 787400"/>
              <a:gd name="connsiteX4" fmla="*/ 0 w 787400"/>
              <a:gd name="connsiteY4" fmla="*/ 3937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400" h="787400" fill="none" extrusionOk="0">
                <a:moveTo>
                  <a:pt x="0" y="393700"/>
                </a:moveTo>
                <a:cubicBezTo>
                  <a:pt x="-38850" y="139722"/>
                  <a:pt x="172406" y="-7651"/>
                  <a:pt x="393700" y="0"/>
                </a:cubicBezTo>
                <a:cubicBezTo>
                  <a:pt x="621119" y="12248"/>
                  <a:pt x="812778" y="193795"/>
                  <a:pt x="787400" y="393700"/>
                </a:cubicBezTo>
                <a:cubicBezTo>
                  <a:pt x="791883" y="577036"/>
                  <a:pt x="594048" y="773195"/>
                  <a:pt x="393700" y="787400"/>
                </a:cubicBezTo>
                <a:cubicBezTo>
                  <a:pt x="164160" y="794265"/>
                  <a:pt x="8946" y="635794"/>
                  <a:pt x="0" y="393700"/>
                </a:cubicBezTo>
                <a:close/>
              </a:path>
              <a:path w="787400" h="787400" stroke="0" extrusionOk="0">
                <a:moveTo>
                  <a:pt x="0" y="393700"/>
                </a:moveTo>
                <a:cubicBezTo>
                  <a:pt x="-2865" y="180814"/>
                  <a:pt x="215137" y="-33945"/>
                  <a:pt x="393700" y="0"/>
                </a:cubicBezTo>
                <a:cubicBezTo>
                  <a:pt x="627290" y="23006"/>
                  <a:pt x="808370" y="160755"/>
                  <a:pt x="787400" y="393700"/>
                </a:cubicBezTo>
                <a:cubicBezTo>
                  <a:pt x="791637" y="589928"/>
                  <a:pt x="643735" y="815387"/>
                  <a:pt x="393700" y="787400"/>
                </a:cubicBezTo>
                <a:cubicBezTo>
                  <a:pt x="169849" y="829715"/>
                  <a:pt x="-37853" y="573930"/>
                  <a:pt x="0" y="393700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7150100" y="1282703"/>
            <a:ext cx="787400" cy="787400"/>
          </a:xfrm>
          <a:custGeom>
            <a:avLst/>
            <a:gdLst>
              <a:gd name="connsiteX0" fmla="*/ 0 w 787400"/>
              <a:gd name="connsiteY0" fmla="*/ 393700 h 787400"/>
              <a:gd name="connsiteX1" fmla="*/ 393700 w 787400"/>
              <a:gd name="connsiteY1" fmla="*/ 0 h 787400"/>
              <a:gd name="connsiteX2" fmla="*/ 787400 w 787400"/>
              <a:gd name="connsiteY2" fmla="*/ 393700 h 787400"/>
              <a:gd name="connsiteX3" fmla="*/ 393700 w 787400"/>
              <a:gd name="connsiteY3" fmla="*/ 787400 h 787400"/>
              <a:gd name="connsiteX4" fmla="*/ 0 w 787400"/>
              <a:gd name="connsiteY4" fmla="*/ 3937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400" h="787400" fill="none" extrusionOk="0">
                <a:moveTo>
                  <a:pt x="0" y="393700"/>
                </a:moveTo>
                <a:cubicBezTo>
                  <a:pt x="-38850" y="139722"/>
                  <a:pt x="172406" y="-7651"/>
                  <a:pt x="393700" y="0"/>
                </a:cubicBezTo>
                <a:cubicBezTo>
                  <a:pt x="621119" y="12248"/>
                  <a:pt x="812778" y="193795"/>
                  <a:pt x="787400" y="393700"/>
                </a:cubicBezTo>
                <a:cubicBezTo>
                  <a:pt x="791883" y="577036"/>
                  <a:pt x="594048" y="773195"/>
                  <a:pt x="393700" y="787400"/>
                </a:cubicBezTo>
                <a:cubicBezTo>
                  <a:pt x="164160" y="794265"/>
                  <a:pt x="8946" y="635794"/>
                  <a:pt x="0" y="393700"/>
                </a:cubicBezTo>
                <a:close/>
              </a:path>
              <a:path w="787400" h="787400" stroke="0" extrusionOk="0">
                <a:moveTo>
                  <a:pt x="0" y="393700"/>
                </a:moveTo>
                <a:cubicBezTo>
                  <a:pt x="-2865" y="180814"/>
                  <a:pt x="215137" y="-33945"/>
                  <a:pt x="393700" y="0"/>
                </a:cubicBezTo>
                <a:cubicBezTo>
                  <a:pt x="627290" y="23006"/>
                  <a:pt x="808370" y="160755"/>
                  <a:pt x="787400" y="393700"/>
                </a:cubicBezTo>
                <a:cubicBezTo>
                  <a:pt x="791637" y="589928"/>
                  <a:pt x="643735" y="815387"/>
                  <a:pt x="393700" y="787400"/>
                </a:cubicBezTo>
                <a:cubicBezTo>
                  <a:pt x="169849" y="829715"/>
                  <a:pt x="-37853" y="573930"/>
                  <a:pt x="0" y="39370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4271764" y="4178298"/>
            <a:ext cx="787400" cy="787400"/>
          </a:xfrm>
          <a:custGeom>
            <a:avLst/>
            <a:gdLst>
              <a:gd name="connsiteX0" fmla="*/ 0 w 787400"/>
              <a:gd name="connsiteY0" fmla="*/ 393700 h 787400"/>
              <a:gd name="connsiteX1" fmla="*/ 393700 w 787400"/>
              <a:gd name="connsiteY1" fmla="*/ 0 h 787400"/>
              <a:gd name="connsiteX2" fmla="*/ 787400 w 787400"/>
              <a:gd name="connsiteY2" fmla="*/ 393700 h 787400"/>
              <a:gd name="connsiteX3" fmla="*/ 393700 w 787400"/>
              <a:gd name="connsiteY3" fmla="*/ 787400 h 787400"/>
              <a:gd name="connsiteX4" fmla="*/ 0 w 787400"/>
              <a:gd name="connsiteY4" fmla="*/ 3937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400" h="787400" fill="none" extrusionOk="0">
                <a:moveTo>
                  <a:pt x="0" y="393700"/>
                </a:moveTo>
                <a:cubicBezTo>
                  <a:pt x="-38850" y="139722"/>
                  <a:pt x="172406" y="-7651"/>
                  <a:pt x="393700" y="0"/>
                </a:cubicBezTo>
                <a:cubicBezTo>
                  <a:pt x="621119" y="12248"/>
                  <a:pt x="812778" y="193795"/>
                  <a:pt x="787400" y="393700"/>
                </a:cubicBezTo>
                <a:cubicBezTo>
                  <a:pt x="791883" y="577036"/>
                  <a:pt x="594048" y="773195"/>
                  <a:pt x="393700" y="787400"/>
                </a:cubicBezTo>
                <a:cubicBezTo>
                  <a:pt x="164160" y="794265"/>
                  <a:pt x="8946" y="635794"/>
                  <a:pt x="0" y="393700"/>
                </a:cubicBezTo>
                <a:close/>
              </a:path>
              <a:path w="787400" h="787400" stroke="0" extrusionOk="0">
                <a:moveTo>
                  <a:pt x="0" y="393700"/>
                </a:moveTo>
                <a:cubicBezTo>
                  <a:pt x="-2865" y="180814"/>
                  <a:pt x="215137" y="-33945"/>
                  <a:pt x="393700" y="0"/>
                </a:cubicBezTo>
                <a:cubicBezTo>
                  <a:pt x="627290" y="23006"/>
                  <a:pt x="808370" y="160755"/>
                  <a:pt x="787400" y="393700"/>
                </a:cubicBezTo>
                <a:cubicBezTo>
                  <a:pt x="791637" y="589928"/>
                  <a:pt x="643735" y="815387"/>
                  <a:pt x="393700" y="787400"/>
                </a:cubicBezTo>
                <a:cubicBezTo>
                  <a:pt x="169849" y="829715"/>
                  <a:pt x="-37853" y="573930"/>
                  <a:pt x="0" y="393700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7167364" y="4178298"/>
            <a:ext cx="787400" cy="787400"/>
          </a:xfrm>
          <a:custGeom>
            <a:avLst/>
            <a:gdLst>
              <a:gd name="connsiteX0" fmla="*/ 0 w 787400"/>
              <a:gd name="connsiteY0" fmla="*/ 393700 h 787400"/>
              <a:gd name="connsiteX1" fmla="*/ 393700 w 787400"/>
              <a:gd name="connsiteY1" fmla="*/ 0 h 787400"/>
              <a:gd name="connsiteX2" fmla="*/ 787400 w 787400"/>
              <a:gd name="connsiteY2" fmla="*/ 393700 h 787400"/>
              <a:gd name="connsiteX3" fmla="*/ 393700 w 787400"/>
              <a:gd name="connsiteY3" fmla="*/ 787400 h 787400"/>
              <a:gd name="connsiteX4" fmla="*/ 0 w 787400"/>
              <a:gd name="connsiteY4" fmla="*/ 393700 h 78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400" h="787400" fill="none" extrusionOk="0">
                <a:moveTo>
                  <a:pt x="0" y="393700"/>
                </a:moveTo>
                <a:cubicBezTo>
                  <a:pt x="-38850" y="139722"/>
                  <a:pt x="172406" y="-7651"/>
                  <a:pt x="393700" y="0"/>
                </a:cubicBezTo>
                <a:cubicBezTo>
                  <a:pt x="621119" y="12248"/>
                  <a:pt x="812778" y="193795"/>
                  <a:pt x="787400" y="393700"/>
                </a:cubicBezTo>
                <a:cubicBezTo>
                  <a:pt x="791883" y="577036"/>
                  <a:pt x="594048" y="773195"/>
                  <a:pt x="393700" y="787400"/>
                </a:cubicBezTo>
                <a:cubicBezTo>
                  <a:pt x="164160" y="794265"/>
                  <a:pt x="8946" y="635794"/>
                  <a:pt x="0" y="393700"/>
                </a:cubicBezTo>
                <a:close/>
              </a:path>
              <a:path w="787400" h="787400" stroke="0" extrusionOk="0">
                <a:moveTo>
                  <a:pt x="0" y="393700"/>
                </a:moveTo>
                <a:cubicBezTo>
                  <a:pt x="-2865" y="180814"/>
                  <a:pt x="215137" y="-33945"/>
                  <a:pt x="393700" y="0"/>
                </a:cubicBezTo>
                <a:cubicBezTo>
                  <a:pt x="627290" y="23006"/>
                  <a:pt x="808370" y="160755"/>
                  <a:pt x="787400" y="393700"/>
                </a:cubicBezTo>
                <a:cubicBezTo>
                  <a:pt x="791637" y="589928"/>
                  <a:pt x="643735" y="815387"/>
                  <a:pt x="393700" y="787400"/>
                </a:cubicBezTo>
                <a:cubicBezTo>
                  <a:pt x="169849" y="829715"/>
                  <a:pt x="-37853" y="573930"/>
                  <a:pt x="0" y="39370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" name="组合 17"/>
          <p:cNvGrpSpPr/>
          <p:nvPr>
            <p:custDataLst>
              <p:tags r:id="rId7"/>
            </p:custDataLst>
          </p:nvPr>
        </p:nvGrpSpPr>
        <p:grpSpPr>
          <a:xfrm>
            <a:off x="304800" y="963615"/>
            <a:ext cx="3683000" cy="1355408"/>
            <a:chOff x="304800" y="1268415"/>
            <a:chExt cx="3683000" cy="1355408"/>
          </a:xfrm>
        </p:grpSpPr>
        <p:sp>
          <p:nvSpPr>
            <p:cNvPr id="12" name="任意多边形: 形状 11"/>
            <p:cNvSpPr/>
            <p:nvPr>
              <p:custDataLst>
                <p:tags r:id="rId8"/>
              </p:custDataLst>
            </p:nvPr>
          </p:nvSpPr>
          <p:spPr>
            <a:xfrm>
              <a:off x="304800" y="1268415"/>
              <a:ext cx="3683000" cy="525463"/>
            </a:xfrm>
            <a:custGeom>
              <a:avLst/>
              <a:gdLst>
                <a:gd name="connsiteX0" fmla="*/ 0 w 3683000"/>
                <a:gd name="connsiteY0" fmla="*/ 52546 h 525463"/>
                <a:gd name="connsiteX1" fmla="*/ 36575 w 3683000"/>
                <a:gd name="connsiteY1" fmla="*/ 0 h 525463"/>
                <a:gd name="connsiteX2" fmla="*/ 624465 w 3683000"/>
                <a:gd name="connsiteY2" fmla="*/ 0 h 525463"/>
                <a:gd name="connsiteX3" fmla="*/ 1104059 w 3683000"/>
                <a:gd name="connsiteY3" fmla="*/ 0 h 525463"/>
                <a:gd name="connsiteX4" fmla="*/ 1547555 w 3683000"/>
                <a:gd name="connsiteY4" fmla="*/ 0 h 525463"/>
                <a:gd name="connsiteX5" fmla="*/ 2099346 w 3683000"/>
                <a:gd name="connsiteY5" fmla="*/ 0 h 525463"/>
                <a:gd name="connsiteX6" fmla="*/ 2578940 w 3683000"/>
                <a:gd name="connsiteY6" fmla="*/ 0 h 525463"/>
                <a:gd name="connsiteX7" fmla="*/ 3166830 w 3683000"/>
                <a:gd name="connsiteY7" fmla="*/ 0 h 525463"/>
                <a:gd name="connsiteX8" fmla="*/ 3646424 w 3683000"/>
                <a:gd name="connsiteY8" fmla="*/ 0 h 525463"/>
                <a:gd name="connsiteX9" fmla="*/ 3683000 w 3683000"/>
                <a:gd name="connsiteY9" fmla="*/ 52546 h 525463"/>
                <a:gd name="connsiteX10" fmla="*/ 3683000 w 3683000"/>
                <a:gd name="connsiteY10" fmla="*/ 472916 h 525463"/>
                <a:gd name="connsiteX11" fmla="*/ 3646424 w 3683000"/>
                <a:gd name="connsiteY11" fmla="*/ 525463 h 525463"/>
                <a:gd name="connsiteX12" fmla="*/ 3239027 w 3683000"/>
                <a:gd name="connsiteY12" fmla="*/ 525463 h 525463"/>
                <a:gd name="connsiteX13" fmla="*/ 2651137 w 3683000"/>
                <a:gd name="connsiteY13" fmla="*/ 525463 h 525463"/>
                <a:gd name="connsiteX14" fmla="*/ 2207641 w 3683000"/>
                <a:gd name="connsiteY14" fmla="*/ 525463 h 525463"/>
                <a:gd name="connsiteX15" fmla="*/ 1691949 w 3683000"/>
                <a:gd name="connsiteY15" fmla="*/ 525463 h 525463"/>
                <a:gd name="connsiteX16" fmla="*/ 1104059 w 3683000"/>
                <a:gd name="connsiteY16" fmla="*/ 525463 h 525463"/>
                <a:gd name="connsiteX17" fmla="*/ 588366 w 3683000"/>
                <a:gd name="connsiteY17" fmla="*/ 525463 h 525463"/>
                <a:gd name="connsiteX18" fmla="*/ 36575 w 3683000"/>
                <a:gd name="connsiteY18" fmla="*/ 525463 h 525463"/>
                <a:gd name="connsiteX19" fmla="*/ 0 w 3683000"/>
                <a:gd name="connsiteY19" fmla="*/ 472916 h 525463"/>
                <a:gd name="connsiteX20" fmla="*/ 0 w 3683000"/>
                <a:gd name="connsiteY20" fmla="*/ 52546 h 5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83000" h="525463" extrusionOk="0">
                  <a:moveTo>
                    <a:pt x="0" y="52546"/>
                  </a:moveTo>
                  <a:cubicBezTo>
                    <a:pt x="-3540" y="21341"/>
                    <a:pt x="10893" y="2057"/>
                    <a:pt x="36575" y="0"/>
                  </a:cubicBezTo>
                  <a:cubicBezTo>
                    <a:pt x="213147" y="-56413"/>
                    <a:pt x="380033" y="17109"/>
                    <a:pt x="624465" y="0"/>
                  </a:cubicBezTo>
                  <a:cubicBezTo>
                    <a:pt x="868897" y="-17109"/>
                    <a:pt x="994959" y="54154"/>
                    <a:pt x="1104059" y="0"/>
                  </a:cubicBezTo>
                  <a:cubicBezTo>
                    <a:pt x="1213159" y="-54154"/>
                    <a:pt x="1371636" y="23569"/>
                    <a:pt x="1547555" y="0"/>
                  </a:cubicBezTo>
                  <a:cubicBezTo>
                    <a:pt x="1723474" y="-23569"/>
                    <a:pt x="1937799" y="35177"/>
                    <a:pt x="2099346" y="0"/>
                  </a:cubicBezTo>
                  <a:cubicBezTo>
                    <a:pt x="2260893" y="-35177"/>
                    <a:pt x="2384252" y="33757"/>
                    <a:pt x="2578940" y="0"/>
                  </a:cubicBezTo>
                  <a:cubicBezTo>
                    <a:pt x="2773628" y="-33757"/>
                    <a:pt x="2969920" y="28163"/>
                    <a:pt x="3166830" y="0"/>
                  </a:cubicBezTo>
                  <a:cubicBezTo>
                    <a:pt x="3363740" y="-28163"/>
                    <a:pt x="3420145" y="25300"/>
                    <a:pt x="3646424" y="0"/>
                  </a:cubicBezTo>
                  <a:cubicBezTo>
                    <a:pt x="3665978" y="1068"/>
                    <a:pt x="3677884" y="17591"/>
                    <a:pt x="3683000" y="52546"/>
                  </a:cubicBezTo>
                  <a:cubicBezTo>
                    <a:pt x="3691823" y="246519"/>
                    <a:pt x="3633666" y="346144"/>
                    <a:pt x="3683000" y="472916"/>
                  </a:cubicBezTo>
                  <a:cubicBezTo>
                    <a:pt x="3683554" y="502762"/>
                    <a:pt x="3666713" y="526386"/>
                    <a:pt x="3646424" y="525463"/>
                  </a:cubicBezTo>
                  <a:cubicBezTo>
                    <a:pt x="3555238" y="530610"/>
                    <a:pt x="3335371" y="504351"/>
                    <a:pt x="3239027" y="525463"/>
                  </a:cubicBezTo>
                  <a:cubicBezTo>
                    <a:pt x="3142683" y="546575"/>
                    <a:pt x="2771423" y="494944"/>
                    <a:pt x="2651137" y="525463"/>
                  </a:cubicBezTo>
                  <a:cubicBezTo>
                    <a:pt x="2530851" y="555982"/>
                    <a:pt x="2422575" y="486926"/>
                    <a:pt x="2207641" y="525463"/>
                  </a:cubicBezTo>
                  <a:cubicBezTo>
                    <a:pt x="1992707" y="564000"/>
                    <a:pt x="1911188" y="512964"/>
                    <a:pt x="1691949" y="525463"/>
                  </a:cubicBezTo>
                  <a:cubicBezTo>
                    <a:pt x="1472710" y="537962"/>
                    <a:pt x="1240160" y="518827"/>
                    <a:pt x="1104059" y="525463"/>
                  </a:cubicBezTo>
                  <a:cubicBezTo>
                    <a:pt x="967958" y="532099"/>
                    <a:pt x="794623" y="490719"/>
                    <a:pt x="588366" y="525463"/>
                  </a:cubicBezTo>
                  <a:cubicBezTo>
                    <a:pt x="382109" y="560207"/>
                    <a:pt x="214238" y="479563"/>
                    <a:pt x="36575" y="525463"/>
                  </a:cubicBezTo>
                  <a:cubicBezTo>
                    <a:pt x="9746" y="525736"/>
                    <a:pt x="1206" y="499762"/>
                    <a:pt x="0" y="472916"/>
                  </a:cubicBezTo>
                  <a:cubicBezTo>
                    <a:pt x="-22527" y="365082"/>
                    <a:pt x="26188" y="261075"/>
                    <a:pt x="0" y="5254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8000" tIns="0" rIns="108000" bIns="0" numCol="1" spcCol="1270" anchor="ctr" anchorCtr="0">
              <a:noAutofit/>
            </a:bodyPr>
            <a:lstStyle/>
            <a:p>
              <a:pPr marL="0" lvl="0" indent="0" algn="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>
                  <a:solidFill>
                    <a:schemeClr val="accent2">
                      <a:lumMod val="50000"/>
                    </a:schemeClr>
                  </a:solidFill>
                </a:rPr>
                <a:t>学校的午餐有什么</a:t>
              </a:r>
              <a:endParaRPr lang="zh-CN" altLang="en-US" sz="2400" kern="1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9"/>
              </p:custDataLst>
            </p:nvPr>
          </p:nvSpPr>
          <p:spPr>
            <a:xfrm>
              <a:off x="304800" y="1793878"/>
              <a:ext cx="3683000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65"/>
                </a:spcAft>
              </a:pPr>
              <a:r>
                <a:rPr lang="zh-CN" altLang="en-US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  <a:sym typeface="+mn-lt"/>
                </a:rPr>
                <a:t>故事中的午餐是一个有生菜、荷包蛋、西红柿、火腿、还有奶酪的汉堡包。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" panose="020B0300000000000000" charset="-122"/>
                <a:sym typeface="+mn-lt"/>
              </a:endParaRPr>
            </a:p>
          </p:txBody>
        </p:sp>
        <p:cxnSp>
          <p:nvCxnSpPr>
            <p:cNvPr id="15" name="直接连接符 14"/>
            <p:cNvCxnSpPr>
              <a:stCxn id="12" idx="6"/>
            </p:cNvCxnSpPr>
            <p:nvPr>
              <p:custDataLst>
                <p:tags r:id="rId10"/>
              </p:custDataLst>
            </p:nvPr>
          </p:nvCxnSpPr>
          <p:spPr>
            <a:xfrm>
              <a:off x="341375" y="1793878"/>
              <a:ext cx="3646425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366775" y="4125913"/>
            <a:ext cx="3683000" cy="1355408"/>
            <a:chOff x="304800" y="1268415"/>
            <a:chExt cx="3683000" cy="1355408"/>
          </a:xfrm>
        </p:grpSpPr>
        <p:sp>
          <p:nvSpPr>
            <p:cNvPr id="20" name="任意多边形: 形状 19"/>
            <p:cNvSpPr/>
            <p:nvPr>
              <p:custDataLst>
                <p:tags r:id="rId12"/>
              </p:custDataLst>
            </p:nvPr>
          </p:nvSpPr>
          <p:spPr>
            <a:xfrm>
              <a:off x="304800" y="1268415"/>
              <a:ext cx="3683000" cy="525463"/>
            </a:xfrm>
            <a:custGeom>
              <a:avLst/>
              <a:gdLst>
                <a:gd name="connsiteX0" fmla="*/ 0 w 3683000"/>
                <a:gd name="connsiteY0" fmla="*/ 52546 h 525463"/>
                <a:gd name="connsiteX1" fmla="*/ 36575 w 3683000"/>
                <a:gd name="connsiteY1" fmla="*/ 0 h 525463"/>
                <a:gd name="connsiteX2" fmla="*/ 624465 w 3683000"/>
                <a:gd name="connsiteY2" fmla="*/ 0 h 525463"/>
                <a:gd name="connsiteX3" fmla="*/ 1104059 w 3683000"/>
                <a:gd name="connsiteY3" fmla="*/ 0 h 525463"/>
                <a:gd name="connsiteX4" fmla="*/ 1547555 w 3683000"/>
                <a:gd name="connsiteY4" fmla="*/ 0 h 525463"/>
                <a:gd name="connsiteX5" fmla="*/ 2099346 w 3683000"/>
                <a:gd name="connsiteY5" fmla="*/ 0 h 525463"/>
                <a:gd name="connsiteX6" fmla="*/ 2578940 w 3683000"/>
                <a:gd name="connsiteY6" fmla="*/ 0 h 525463"/>
                <a:gd name="connsiteX7" fmla="*/ 3166830 w 3683000"/>
                <a:gd name="connsiteY7" fmla="*/ 0 h 525463"/>
                <a:gd name="connsiteX8" fmla="*/ 3646424 w 3683000"/>
                <a:gd name="connsiteY8" fmla="*/ 0 h 525463"/>
                <a:gd name="connsiteX9" fmla="*/ 3683000 w 3683000"/>
                <a:gd name="connsiteY9" fmla="*/ 52546 h 525463"/>
                <a:gd name="connsiteX10" fmla="*/ 3683000 w 3683000"/>
                <a:gd name="connsiteY10" fmla="*/ 472916 h 525463"/>
                <a:gd name="connsiteX11" fmla="*/ 3646424 w 3683000"/>
                <a:gd name="connsiteY11" fmla="*/ 525463 h 525463"/>
                <a:gd name="connsiteX12" fmla="*/ 3239027 w 3683000"/>
                <a:gd name="connsiteY12" fmla="*/ 525463 h 525463"/>
                <a:gd name="connsiteX13" fmla="*/ 2651137 w 3683000"/>
                <a:gd name="connsiteY13" fmla="*/ 525463 h 525463"/>
                <a:gd name="connsiteX14" fmla="*/ 2207641 w 3683000"/>
                <a:gd name="connsiteY14" fmla="*/ 525463 h 525463"/>
                <a:gd name="connsiteX15" fmla="*/ 1691949 w 3683000"/>
                <a:gd name="connsiteY15" fmla="*/ 525463 h 525463"/>
                <a:gd name="connsiteX16" fmla="*/ 1104059 w 3683000"/>
                <a:gd name="connsiteY16" fmla="*/ 525463 h 525463"/>
                <a:gd name="connsiteX17" fmla="*/ 588366 w 3683000"/>
                <a:gd name="connsiteY17" fmla="*/ 525463 h 525463"/>
                <a:gd name="connsiteX18" fmla="*/ 36575 w 3683000"/>
                <a:gd name="connsiteY18" fmla="*/ 525463 h 525463"/>
                <a:gd name="connsiteX19" fmla="*/ 0 w 3683000"/>
                <a:gd name="connsiteY19" fmla="*/ 472916 h 525463"/>
                <a:gd name="connsiteX20" fmla="*/ 0 w 3683000"/>
                <a:gd name="connsiteY20" fmla="*/ 52546 h 5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83000" h="525463" extrusionOk="0">
                  <a:moveTo>
                    <a:pt x="0" y="52546"/>
                  </a:moveTo>
                  <a:cubicBezTo>
                    <a:pt x="-3540" y="21341"/>
                    <a:pt x="10893" y="2057"/>
                    <a:pt x="36575" y="0"/>
                  </a:cubicBezTo>
                  <a:cubicBezTo>
                    <a:pt x="213147" y="-56413"/>
                    <a:pt x="380033" y="17109"/>
                    <a:pt x="624465" y="0"/>
                  </a:cubicBezTo>
                  <a:cubicBezTo>
                    <a:pt x="868897" y="-17109"/>
                    <a:pt x="994959" y="54154"/>
                    <a:pt x="1104059" y="0"/>
                  </a:cubicBezTo>
                  <a:cubicBezTo>
                    <a:pt x="1213159" y="-54154"/>
                    <a:pt x="1371636" y="23569"/>
                    <a:pt x="1547555" y="0"/>
                  </a:cubicBezTo>
                  <a:cubicBezTo>
                    <a:pt x="1723474" y="-23569"/>
                    <a:pt x="1937799" y="35177"/>
                    <a:pt x="2099346" y="0"/>
                  </a:cubicBezTo>
                  <a:cubicBezTo>
                    <a:pt x="2260893" y="-35177"/>
                    <a:pt x="2384252" y="33757"/>
                    <a:pt x="2578940" y="0"/>
                  </a:cubicBezTo>
                  <a:cubicBezTo>
                    <a:pt x="2773628" y="-33757"/>
                    <a:pt x="2969920" y="28163"/>
                    <a:pt x="3166830" y="0"/>
                  </a:cubicBezTo>
                  <a:cubicBezTo>
                    <a:pt x="3363740" y="-28163"/>
                    <a:pt x="3420145" y="25300"/>
                    <a:pt x="3646424" y="0"/>
                  </a:cubicBezTo>
                  <a:cubicBezTo>
                    <a:pt x="3665978" y="1068"/>
                    <a:pt x="3677884" y="17591"/>
                    <a:pt x="3683000" y="52546"/>
                  </a:cubicBezTo>
                  <a:cubicBezTo>
                    <a:pt x="3691823" y="246519"/>
                    <a:pt x="3633666" y="346144"/>
                    <a:pt x="3683000" y="472916"/>
                  </a:cubicBezTo>
                  <a:cubicBezTo>
                    <a:pt x="3683554" y="502762"/>
                    <a:pt x="3666713" y="526386"/>
                    <a:pt x="3646424" y="525463"/>
                  </a:cubicBezTo>
                  <a:cubicBezTo>
                    <a:pt x="3555238" y="530610"/>
                    <a:pt x="3335371" y="504351"/>
                    <a:pt x="3239027" y="525463"/>
                  </a:cubicBezTo>
                  <a:cubicBezTo>
                    <a:pt x="3142683" y="546575"/>
                    <a:pt x="2771423" y="494944"/>
                    <a:pt x="2651137" y="525463"/>
                  </a:cubicBezTo>
                  <a:cubicBezTo>
                    <a:pt x="2530851" y="555982"/>
                    <a:pt x="2422575" y="486926"/>
                    <a:pt x="2207641" y="525463"/>
                  </a:cubicBezTo>
                  <a:cubicBezTo>
                    <a:pt x="1992707" y="564000"/>
                    <a:pt x="1911188" y="512964"/>
                    <a:pt x="1691949" y="525463"/>
                  </a:cubicBezTo>
                  <a:cubicBezTo>
                    <a:pt x="1472710" y="537962"/>
                    <a:pt x="1240160" y="518827"/>
                    <a:pt x="1104059" y="525463"/>
                  </a:cubicBezTo>
                  <a:cubicBezTo>
                    <a:pt x="967958" y="532099"/>
                    <a:pt x="794623" y="490719"/>
                    <a:pt x="588366" y="525463"/>
                  </a:cubicBezTo>
                  <a:cubicBezTo>
                    <a:pt x="382109" y="560207"/>
                    <a:pt x="214238" y="479563"/>
                    <a:pt x="36575" y="525463"/>
                  </a:cubicBezTo>
                  <a:cubicBezTo>
                    <a:pt x="9746" y="525736"/>
                    <a:pt x="1206" y="499762"/>
                    <a:pt x="0" y="472916"/>
                  </a:cubicBezTo>
                  <a:cubicBezTo>
                    <a:pt x="-22527" y="365082"/>
                    <a:pt x="26188" y="261075"/>
                    <a:pt x="0" y="5254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8000" tIns="0" rIns="108000" bIns="0" numCol="1" spcCol="1270" anchor="ctr" anchorCtr="0">
              <a:noAutofit/>
            </a:bodyPr>
            <a:lstStyle/>
            <a:p>
              <a:pPr marL="0" lvl="0" indent="0" algn="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>
                  <a:solidFill>
                    <a:schemeClr val="accent5">
                      <a:lumMod val="75000"/>
                    </a:schemeClr>
                  </a:solidFill>
                </a:rPr>
                <a:t>小狐狸不喜欢吃什么</a:t>
              </a:r>
              <a:endParaRPr lang="zh-CN" altLang="en-US" sz="24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304800" y="1793878"/>
              <a:ext cx="3683000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65"/>
                </a:spcAft>
              </a:pPr>
              <a:r>
                <a:rPr lang="zh-CN" altLang="en-US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  <a:sym typeface="+mn-lt"/>
                </a:rPr>
                <a:t>小狐狸阿布将生菜，荷包蛋，西红柿，火腿都挑出来了。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" panose="020B0300000000000000" charset="-122"/>
                <a:sym typeface="+mn-lt"/>
              </a:endParaRPr>
            </a:p>
          </p:txBody>
        </p:sp>
        <p:cxnSp>
          <p:nvCxnSpPr>
            <p:cNvPr id="22" name="直接连接符 21"/>
            <p:cNvCxnSpPr>
              <a:stCxn id="20" idx="6"/>
            </p:cNvCxnSpPr>
            <p:nvPr>
              <p:custDataLst>
                <p:tags r:id="rId14"/>
              </p:custDataLst>
            </p:nvPr>
          </p:nvCxnSpPr>
          <p:spPr>
            <a:xfrm>
              <a:off x="341375" y="1793878"/>
              <a:ext cx="364642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>
            <p:custDataLst>
              <p:tags r:id="rId15"/>
            </p:custDataLst>
          </p:nvPr>
        </p:nvGrpSpPr>
        <p:grpSpPr>
          <a:xfrm>
            <a:off x="8105650" y="964210"/>
            <a:ext cx="3683000" cy="1355408"/>
            <a:chOff x="304800" y="1268415"/>
            <a:chExt cx="3683000" cy="1355408"/>
          </a:xfrm>
        </p:grpSpPr>
        <p:sp>
          <p:nvSpPr>
            <p:cNvPr id="24" name="任意多边形: 形状 23"/>
            <p:cNvSpPr/>
            <p:nvPr>
              <p:custDataLst>
                <p:tags r:id="rId16"/>
              </p:custDataLst>
            </p:nvPr>
          </p:nvSpPr>
          <p:spPr>
            <a:xfrm>
              <a:off x="304800" y="1268415"/>
              <a:ext cx="3683000" cy="525463"/>
            </a:xfrm>
            <a:custGeom>
              <a:avLst/>
              <a:gdLst>
                <a:gd name="connsiteX0" fmla="*/ 0 w 3683000"/>
                <a:gd name="connsiteY0" fmla="*/ 52546 h 525463"/>
                <a:gd name="connsiteX1" fmla="*/ 36575 w 3683000"/>
                <a:gd name="connsiteY1" fmla="*/ 0 h 525463"/>
                <a:gd name="connsiteX2" fmla="*/ 624465 w 3683000"/>
                <a:gd name="connsiteY2" fmla="*/ 0 h 525463"/>
                <a:gd name="connsiteX3" fmla="*/ 1104059 w 3683000"/>
                <a:gd name="connsiteY3" fmla="*/ 0 h 525463"/>
                <a:gd name="connsiteX4" fmla="*/ 1547555 w 3683000"/>
                <a:gd name="connsiteY4" fmla="*/ 0 h 525463"/>
                <a:gd name="connsiteX5" fmla="*/ 2099346 w 3683000"/>
                <a:gd name="connsiteY5" fmla="*/ 0 h 525463"/>
                <a:gd name="connsiteX6" fmla="*/ 2578940 w 3683000"/>
                <a:gd name="connsiteY6" fmla="*/ 0 h 525463"/>
                <a:gd name="connsiteX7" fmla="*/ 3166830 w 3683000"/>
                <a:gd name="connsiteY7" fmla="*/ 0 h 525463"/>
                <a:gd name="connsiteX8" fmla="*/ 3646424 w 3683000"/>
                <a:gd name="connsiteY8" fmla="*/ 0 h 525463"/>
                <a:gd name="connsiteX9" fmla="*/ 3683000 w 3683000"/>
                <a:gd name="connsiteY9" fmla="*/ 52546 h 525463"/>
                <a:gd name="connsiteX10" fmla="*/ 3683000 w 3683000"/>
                <a:gd name="connsiteY10" fmla="*/ 472916 h 525463"/>
                <a:gd name="connsiteX11" fmla="*/ 3646424 w 3683000"/>
                <a:gd name="connsiteY11" fmla="*/ 525463 h 525463"/>
                <a:gd name="connsiteX12" fmla="*/ 3239027 w 3683000"/>
                <a:gd name="connsiteY12" fmla="*/ 525463 h 525463"/>
                <a:gd name="connsiteX13" fmla="*/ 2651137 w 3683000"/>
                <a:gd name="connsiteY13" fmla="*/ 525463 h 525463"/>
                <a:gd name="connsiteX14" fmla="*/ 2207641 w 3683000"/>
                <a:gd name="connsiteY14" fmla="*/ 525463 h 525463"/>
                <a:gd name="connsiteX15" fmla="*/ 1691949 w 3683000"/>
                <a:gd name="connsiteY15" fmla="*/ 525463 h 525463"/>
                <a:gd name="connsiteX16" fmla="*/ 1104059 w 3683000"/>
                <a:gd name="connsiteY16" fmla="*/ 525463 h 525463"/>
                <a:gd name="connsiteX17" fmla="*/ 588366 w 3683000"/>
                <a:gd name="connsiteY17" fmla="*/ 525463 h 525463"/>
                <a:gd name="connsiteX18" fmla="*/ 36575 w 3683000"/>
                <a:gd name="connsiteY18" fmla="*/ 525463 h 525463"/>
                <a:gd name="connsiteX19" fmla="*/ 0 w 3683000"/>
                <a:gd name="connsiteY19" fmla="*/ 472916 h 525463"/>
                <a:gd name="connsiteX20" fmla="*/ 0 w 3683000"/>
                <a:gd name="connsiteY20" fmla="*/ 52546 h 5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83000" h="525463" extrusionOk="0">
                  <a:moveTo>
                    <a:pt x="0" y="52546"/>
                  </a:moveTo>
                  <a:cubicBezTo>
                    <a:pt x="-3540" y="21341"/>
                    <a:pt x="10893" y="2057"/>
                    <a:pt x="36575" y="0"/>
                  </a:cubicBezTo>
                  <a:cubicBezTo>
                    <a:pt x="213147" y="-56413"/>
                    <a:pt x="380033" y="17109"/>
                    <a:pt x="624465" y="0"/>
                  </a:cubicBezTo>
                  <a:cubicBezTo>
                    <a:pt x="868897" y="-17109"/>
                    <a:pt x="994959" y="54154"/>
                    <a:pt x="1104059" y="0"/>
                  </a:cubicBezTo>
                  <a:cubicBezTo>
                    <a:pt x="1213159" y="-54154"/>
                    <a:pt x="1371636" y="23569"/>
                    <a:pt x="1547555" y="0"/>
                  </a:cubicBezTo>
                  <a:cubicBezTo>
                    <a:pt x="1723474" y="-23569"/>
                    <a:pt x="1937799" y="35177"/>
                    <a:pt x="2099346" y="0"/>
                  </a:cubicBezTo>
                  <a:cubicBezTo>
                    <a:pt x="2260893" y="-35177"/>
                    <a:pt x="2384252" y="33757"/>
                    <a:pt x="2578940" y="0"/>
                  </a:cubicBezTo>
                  <a:cubicBezTo>
                    <a:pt x="2773628" y="-33757"/>
                    <a:pt x="2969920" y="28163"/>
                    <a:pt x="3166830" y="0"/>
                  </a:cubicBezTo>
                  <a:cubicBezTo>
                    <a:pt x="3363740" y="-28163"/>
                    <a:pt x="3420145" y="25300"/>
                    <a:pt x="3646424" y="0"/>
                  </a:cubicBezTo>
                  <a:cubicBezTo>
                    <a:pt x="3665978" y="1068"/>
                    <a:pt x="3677884" y="17591"/>
                    <a:pt x="3683000" y="52546"/>
                  </a:cubicBezTo>
                  <a:cubicBezTo>
                    <a:pt x="3691823" y="246519"/>
                    <a:pt x="3633666" y="346144"/>
                    <a:pt x="3683000" y="472916"/>
                  </a:cubicBezTo>
                  <a:cubicBezTo>
                    <a:pt x="3683554" y="502762"/>
                    <a:pt x="3666713" y="526386"/>
                    <a:pt x="3646424" y="525463"/>
                  </a:cubicBezTo>
                  <a:cubicBezTo>
                    <a:pt x="3555238" y="530610"/>
                    <a:pt x="3335371" y="504351"/>
                    <a:pt x="3239027" y="525463"/>
                  </a:cubicBezTo>
                  <a:cubicBezTo>
                    <a:pt x="3142683" y="546575"/>
                    <a:pt x="2771423" y="494944"/>
                    <a:pt x="2651137" y="525463"/>
                  </a:cubicBezTo>
                  <a:cubicBezTo>
                    <a:pt x="2530851" y="555982"/>
                    <a:pt x="2422575" y="486926"/>
                    <a:pt x="2207641" y="525463"/>
                  </a:cubicBezTo>
                  <a:cubicBezTo>
                    <a:pt x="1992707" y="564000"/>
                    <a:pt x="1911188" y="512964"/>
                    <a:pt x="1691949" y="525463"/>
                  </a:cubicBezTo>
                  <a:cubicBezTo>
                    <a:pt x="1472710" y="537962"/>
                    <a:pt x="1240160" y="518827"/>
                    <a:pt x="1104059" y="525463"/>
                  </a:cubicBezTo>
                  <a:cubicBezTo>
                    <a:pt x="967958" y="532099"/>
                    <a:pt x="794623" y="490719"/>
                    <a:pt x="588366" y="525463"/>
                  </a:cubicBezTo>
                  <a:cubicBezTo>
                    <a:pt x="382109" y="560207"/>
                    <a:pt x="214238" y="479563"/>
                    <a:pt x="36575" y="525463"/>
                  </a:cubicBezTo>
                  <a:cubicBezTo>
                    <a:pt x="9746" y="525736"/>
                    <a:pt x="1206" y="499762"/>
                    <a:pt x="0" y="472916"/>
                  </a:cubicBezTo>
                  <a:cubicBezTo>
                    <a:pt x="-22527" y="365082"/>
                    <a:pt x="26188" y="261075"/>
                    <a:pt x="0" y="5254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8000" tIns="0" rIns="108000" bIns="0" numCol="1" spcCol="1270" anchor="ctr" anchorCtr="0">
              <a:noAutofit/>
            </a:bodyPr>
            <a:lstStyle/>
            <a:p>
              <a:pPr marL="0" lvl="0" indent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>
                  <a:solidFill>
                    <a:schemeClr val="accent4">
                      <a:lumMod val="75000"/>
                    </a:schemeClr>
                  </a:solidFill>
                </a:rPr>
                <a:t>狐狸在回家的路上怎么了</a:t>
              </a:r>
              <a:endParaRPr lang="zh-CN" altLang="en-US" sz="2400" kern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17"/>
              </p:custDataLst>
            </p:nvPr>
          </p:nvSpPr>
          <p:spPr>
            <a:xfrm>
              <a:off x="304800" y="1793878"/>
              <a:ext cx="3683000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65"/>
                </a:spcAft>
              </a:pPr>
              <a:r>
                <a:rPr lang="zh-CN" altLang="en-US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  <a:sym typeface="+mn-lt"/>
                </a:rPr>
                <a:t>在回家的路上小狐狸因为没有力气倒在了草地上。</a:t>
              </a:r>
              <a:endParaRPr lang="en-US" altLang="zh-CN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" panose="020B0300000000000000" charset="-122"/>
                <a:sym typeface="+mn-lt"/>
              </a:endParaRPr>
            </a:p>
          </p:txBody>
        </p:sp>
        <p:cxnSp>
          <p:nvCxnSpPr>
            <p:cNvPr id="26" name="直接连接符 25"/>
            <p:cNvCxnSpPr>
              <a:stCxn id="24" idx="6"/>
            </p:cNvCxnSpPr>
            <p:nvPr>
              <p:custDataLst>
                <p:tags r:id="rId18"/>
              </p:custDataLst>
            </p:nvPr>
          </p:nvCxnSpPr>
          <p:spPr>
            <a:xfrm>
              <a:off x="341375" y="1793878"/>
              <a:ext cx="3646425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>
            <p:custDataLst>
              <p:tags r:id="rId19"/>
            </p:custDataLst>
          </p:nvPr>
        </p:nvGrpSpPr>
        <p:grpSpPr>
          <a:xfrm>
            <a:off x="8167625" y="4126508"/>
            <a:ext cx="3683000" cy="1355408"/>
            <a:chOff x="304800" y="1268415"/>
            <a:chExt cx="3683000" cy="1355408"/>
          </a:xfrm>
        </p:grpSpPr>
        <p:sp>
          <p:nvSpPr>
            <p:cNvPr id="28" name="任意多边形: 形状 27"/>
            <p:cNvSpPr/>
            <p:nvPr>
              <p:custDataLst>
                <p:tags r:id="rId20"/>
              </p:custDataLst>
            </p:nvPr>
          </p:nvSpPr>
          <p:spPr>
            <a:xfrm>
              <a:off x="304800" y="1268415"/>
              <a:ext cx="3683000" cy="525463"/>
            </a:xfrm>
            <a:custGeom>
              <a:avLst/>
              <a:gdLst>
                <a:gd name="connsiteX0" fmla="*/ 0 w 3683000"/>
                <a:gd name="connsiteY0" fmla="*/ 52546 h 525463"/>
                <a:gd name="connsiteX1" fmla="*/ 36575 w 3683000"/>
                <a:gd name="connsiteY1" fmla="*/ 0 h 525463"/>
                <a:gd name="connsiteX2" fmla="*/ 624465 w 3683000"/>
                <a:gd name="connsiteY2" fmla="*/ 0 h 525463"/>
                <a:gd name="connsiteX3" fmla="*/ 1104059 w 3683000"/>
                <a:gd name="connsiteY3" fmla="*/ 0 h 525463"/>
                <a:gd name="connsiteX4" fmla="*/ 1547555 w 3683000"/>
                <a:gd name="connsiteY4" fmla="*/ 0 h 525463"/>
                <a:gd name="connsiteX5" fmla="*/ 2099346 w 3683000"/>
                <a:gd name="connsiteY5" fmla="*/ 0 h 525463"/>
                <a:gd name="connsiteX6" fmla="*/ 2578940 w 3683000"/>
                <a:gd name="connsiteY6" fmla="*/ 0 h 525463"/>
                <a:gd name="connsiteX7" fmla="*/ 3166830 w 3683000"/>
                <a:gd name="connsiteY7" fmla="*/ 0 h 525463"/>
                <a:gd name="connsiteX8" fmla="*/ 3646424 w 3683000"/>
                <a:gd name="connsiteY8" fmla="*/ 0 h 525463"/>
                <a:gd name="connsiteX9" fmla="*/ 3683000 w 3683000"/>
                <a:gd name="connsiteY9" fmla="*/ 52546 h 525463"/>
                <a:gd name="connsiteX10" fmla="*/ 3683000 w 3683000"/>
                <a:gd name="connsiteY10" fmla="*/ 472916 h 525463"/>
                <a:gd name="connsiteX11" fmla="*/ 3646424 w 3683000"/>
                <a:gd name="connsiteY11" fmla="*/ 525463 h 525463"/>
                <a:gd name="connsiteX12" fmla="*/ 3239027 w 3683000"/>
                <a:gd name="connsiteY12" fmla="*/ 525463 h 525463"/>
                <a:gd name="connsiteX13" fmla="*/ 2651137 w 3683000"/>
                <a:gd name="connsiteY13" fmla="*/ 525463 h 525463"/>
                <a:gd name="connsiteX14" fmla="*/ 2207641 w 3683000"/>
                <a:gd name="connsiteY14" fmla="*/ 525463 h 525463"/>
                <a:gd name="connsiteX15" fmla="*/ 1691949 w 3683000"/>
                <a:gd name="connsiteY15" fmla="*/ 525463 h 525463"/>
                <a:gd name="connsiteX16" fmla="*/ 1104059 w 3683000"/>
                <a:gd name="connsiteY16" fmla="*/ 525463 h 525463"/>
                <a:gd name="connsiteX17" fmla="*/ 588366 w 3683000"/>
                <a:gd name="connsiteY17" fmla="*/ 525463 h 525463"/>
                <a:gd name="connsiteX18" fmla="*/ 36575 w 3683000"/>
                <a:gd name="connsiteY18" fmla="*/ 525463 h 525463"/>
                <a:gd name="connsiteX19" fmla="*/ 0 w 3683000"/>
                <a:gd name="connsiteY19" fmla="*/ 472916 h 525463"/>
                <a:gd name="connsiteX20" fmla="*/ 0 w 3683000"/>
                <a:gd name="connsiteY20" fmla="*/ 52546 h 5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83000" h="525463" extrusionOk="0">
                  <a:moveTo>
                    <a:pt x="0" y="52546"/>
                  </a:moveTo>
                  <a:cubicBezTo>
                    <a:pt x="-3540" y="21341"/>
                    <a:pt x="10893" y="2057"/>
                    <a:pt x="36575" y="0"/>
                  </a:cubicBezTo>
                  <a:cubicBezTo>
                    <a:pt x="213147" y="-56413"/>
                    <a:pt x="380033" y="17109"/>
                    <a:pt x="624465" y="0"/>
                  </a:cubicBezTo>
                  <a:cubicBezTo>
                    <a:pt x="868897" y="-17109"/>
                    <a:pt x="994959" y="54154"/>
                    <a:pt x="1104059" y="0"/>
                  </a:cubicBezTo>
                  <a:cubicBezTo>
                    <a:pt x="1213159" y="-54154"/>
                    <a:pt x="1371636" y="23569"/>
                    <a:pt x="1547555" y="0"/>
                  </a:cubicBezTo>
                  <a:cubicBezTo>
                    <a:pt x="1723474" y="-23569"/>
                    <a:pt x="1937799" y="35177"/>
                    <a:pt x="2099346" y="0"/>
                  </a:cubicBezTo>
                  <a:cubicBezTo>
                    <a:pt x="2260893" y="-35177"/>
                    <a:pt x="2384252" y="33757"/>
                    <a:pt x="2578940" y="0"/>
                  </a:cubicBezTo>
                  <a:cubicBezTo>
                    <a:pt x="2773628" y="-33757"/>
                    <a:pt x="2969920" y="28163"/>
                    <a:pt x="3166830" y="0"/>
                  </a:cubicBezTo>
                  <a:cubicBezTo>
                    <a:pt x="3363740" y="-28163"/>
                    <a:pt x="3420145" y="25300"/>
                    <a:pt x="3646424" y="0"/>
                  </a:cubicBezTo>
                  <a:cubicBezTo>
                    <a:pt x="3665978" y="1068"/>
                    <a:pt x="3677884" y="17591"/>
                    <a:pt x="3683000" y="52546"/>
                  </a:cubicBezTo>
                  <a:cubicBezTo>
                    <a:pt x="3691823" y="246519"/>
                    <a:pt x="3633666" y="346144"/>
                    <a:pt x="3683000" y="472916"/>
                  </a:cubicBezTo>
                  <a:cubicBezTo>
                    <a:pt x="3683554" y="502762"/>
                    <a:pt x="3666713" y="526386"/>
                    <a:pt x="3646424" y="525463"/>
                  </a:cubicBezTo>
                  <a:cubicBezTo>
                    <a:pt x="3555238" y="530610"/>
                    <a:pt x="3335371" y="504351"/>
                    <a:pt x="3239027" y="525463"/>
                  </a:cubicBezTo>
                  <a:cubicBezTo>
                    <a:pt x="3142683" y="546575"/>
                    <a:pt x="2771423" y="494944"/>
                    <a:pt x="2651137" y="525463"/>
                  </a:cubicBezTo>
                  <a:cubicBezTo>
                    <a:pt x="2530851" y="555982"/>
                    <a:pt x="2422575" y="486926"/>
                    <a:pt x="2207641" y="525463"/>
                  </a:cubicBezTo>
                  <a:cubicBezTo>
                    <a:pt x="1992707" y="564000"/>
                    <a:pt x="1911188" y="512964"/>
                    <a:pt x="1691949" y="525463"/>
                  </a:cubicBezTo>
                  <a:cubicBezTo>
                    <a:pt x="1472710" y="537962"/>
                    <a:pt x="1240160" y="518827"/>
                    <a:pt x="1104059" y="525463"/>
                  </a:cubicBezTo>
                  <a:cubicBezTo>
                    <a:pt x="967958" y="532099"/>
                    <a:pt x="794623" y="490719"/>
                    <a:pt x="588366" y="525463"/>
                  </a:cubicBezTo>
                  <a:cubicBezTo>
                    <a:pt x="382109" y="560207"/>
                    <a:pt x="214238" y="479563"/>
                    <a:pt x="36575" y="525463"/>
                  </a:cubicBezTo>
                  <a:cubicBezTo>
                    <a:pt x="9746" y="525736"/>
                    <a:pt x="1206" y="499762"/>
                    <a:pt x="0" y="472916"/>
                  </a:cubicBezTo>
                  <a:cubicBezTo>
                    <a:pt x="-22527" y="365082"/>
                    <a:pt x="26188" y="261075"/>
                    <a:pt x="0" y="52546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8000" tIns="0" rIns="108000" bIns="0" numCol="1" spcCol="1270" anchor="ctr" anchorCtr="0">
              <a:noAutofit/>
            </a:bodyPr>
            <a:lstStyle/>
            <a:p>
              <a:pPr marL="0" lvl="0" indent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>
                  <a:solidFill>
                    <a:schemeClr val="accent6">
                      <a:lumMod val="75000"/>
                    </a:schemeClr>
                  </a:solidFill>
                </a:rPr>
                <a:t>小狐狸的力气躲在哪里</a:t>
              </a:r>
              <a:endParaRPr lang="zh-CN" altLang="en-US" sz="2400" kern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21"/>
              </p:custDataLst>
            </p:nvPr>
          </p:nvSpPr>
          <p:spPr>
            <a:xfrm>
              <a:off x="304800" y="1793878"/>
              <a:ext cx="3683000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65"/>
                </a:spcAft>
              </a:pPr>
              <a:r>
                <a:rPr lang="zh-CN" altLang="en-US" sz="1600" dirty="0">
                  <a:latin typeface="思源黑体 CN Normal" panose="020B0400000000000000" pitchFamily="34" charset="-122"/>
                  <a:ea typeface="思源黑体 CN Normal" panose="020B0400000000000000" pitchFamily="34" charset="-122"/>
                  <a:cs typeface="思源黑体 CN" panose="020B0300000000000000" charset="-122"/>
                  <a:sym typeface="+mn-lt"/>
                </a:rPr>
                <a:t>哦原来呀，力气都躲在他挑出来的食物里。</a:t>
              </a:r>
              <a:endParaRPr lang="zh-CN" altLang="en-US" sz="1600" dirty="0"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" panose="020B0300000000000000" charset="-122"/>
                <a:sym typeface="+mn-lt"/>
              </a:endParaRPr>
            </a:p>
          </p:txBody>
        </p:sp>
        <p:cxnSp>
          <p:nvCxnSpPr>
            <p:cNvPr id="30" name="直接连接符 29"/>
            <p:cNvCxnSpPr>
              <a:stCxn id="28" idx="6"/>
            </p:cNvCxnSpPr>
            <p:nvPr>
              <p:custDataLst>
                <p:tags r:id="rId22"/>
              </p:custDataLst>
            </p:nvPr>
          </p:nvCxnSpPr>
          <p:spPr>
            <a:xfrm>
              <a:off x="341375" y="1793878"/>
              <a:ext cx="3646425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图形 31" descr="火星 纯色填充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024636" y="2052836"/>
            <a:ext cx="2142728" cy="214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心形 21"/>
          <p:cNvSpPr/>
          <p:nvPr/>
        </p:nvSpPr>
        <p:spPr>
          <a:xfrm>
            <a:off x="11260931" y="518318"/>
            <a:ext cx="813594" cy="813594"/>
          </a:xfrm>
          <a:custGeom>
            <a:avLst/>
            <a:gdLst>
              <a:gd name="connsiteX0" fmla="*/ 406797 w 813594"/>
              <a:gd name="connsiteY0" fmla="*/ 203399 h 813594"/>
              <a:gd name="connsiteX1" fmla="*/ 406797 w 813594"/>
              <a:gd name="connsiteY1" fmla="*/ 813594 h 813594"/>
              <a:gd name="connsiteX2" fmla="*/ 406797 w 813594"/>
              <a:gd name="connsiteY2" fmla="*/ 203399 h 81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594" h="813594" fill="none" extrusionOk="0">
                <a:moveTo>
                  <a:pt x="406797" y="203399"/>
                </a:moveTo>
                <a:cubicBezTo>
                  <a:pt x="585383" y="-316685"/>
                  <a:pt x="1304550" y="261098"/>
                  <a:pt x="406797" y="813594"/>
                </a:cubicBezTo>
                <a:cubicBezTo>
                  <a:pt x="-428781" y="236595"/>
                  <a:pt x="191764" y="-315952"/>
                  <a:pt x="406797" y="203399"/>
                </a:cubicBezTo>
                <a:close/>
              </a:path>
              <a:path w="813594" h="813594" stroke="0" extrusionOk="0">
                <a:moveTo>
                  <a:pt x="406797" y="203399"/>
                </a:moveTo>
                <a:cubicBezTo>
                  <a:pt x="486731" y="-128986"/>
                  <a:pt x="1327348" y="124799"/>
                  <a:pt x="406797" y="813594"/>
                </a:cubicBezTo>
                <a:cubicBezTo>
                  <a:pt x="-416479" y="213749"/>
                  <a:pt x="330235" y="-339940"/>
                  <a:pt x="406797" y="203399"/>
                </a:cubicBez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心形 22"/>
          <p:cNvSpPr/>
          <p:nvPr/>
        </p:nvSpPr>
        <p:spPr>
          <a:xfrm>
            <a:off x="10644583" y="2339578"/>
            <a:ext cx="946945" cy="946945"/>
          </a:xfrm>
          <a:custGeom>
            <a:avLst/>
            <a:gdLst>
              <a:gd name="connsiteX0" fmla="*/ 473473 w 946945"/>
              <a:gd name="connsiteY0" fmla="*/ 236736 h 946945"/>
              <a:gd name="connsiteX1" fmla="*/ 473473 w 946945"/>
              <a:gd name="connsiteY1" fmla="*/ 946945 h 946945"/>
              <a:gd name="connsiteX2" fmla="*/ 473473 w 946945"/>
              <a:gd name="connsiteY2" fmla="*/ 236736 h 94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945" h="946945" fill="none" extrusionOk="0">
                <a:moveTo>
                  <a:pt x="473473" y="236736"/>
                </a:moveTo>
                <a:cubicBezTo>
                  <a:pt x="676478" y="-344305"/>
                  <a:pt x="1604773" y="378069"/>
                  <a:pt x="473473" y="946945"/>
                </a:cubicBezTo>
                <a:cubicBezTo>
                  <a:pt x="-508346" y="336615"/>
                  <a:pt x="208166" y="-382509"/>
                  <a:pt x="473473" y="236736"/>
                </a:cubicBezTo>
                <a:close/>
              </a:path>
              <a:path w="946945" h="946945" stroke="0" extrusionOk="0">
                <a:moveTo>
                  <a:pt x="473473" y="236736"/>
                </a:moveTo>
                <a:cubicBezTo>
                  <a:pt x="578775" y="-169604"/>
                  <a:pt x="1469585" y="211028"/>
                  <a:pt x="473473" y="946945"/>
                </a:cubicBezTo>
                <a:cubicBezTo>
                  <a:pt x="-425091" y="333732"/>
                  <a:pt x="335387" y="-359432"/>
                  <a:pt x="473473" y="236736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心形 23"/>
          <p:cNvSpPr/>
          <p:nvPr/>
        </p:nvSpPr>
        <p:spPr>
          <a:xfrm>
            <a:off x="10921802" y="4702175"/>
            <a:ext cx="1177925" cy="1177925"/>
          </a:xfrm>
          <a:custGeom>
            <a:avLst/>
            <a:gdLst>
              <a:gd name="connsiteX0" fmla="*/ 588963 w 1177925"/>
              <a:gd name="connsiteY0" fmla="*/ 294481 h 1177925"/>
              <a:gd name="connsiteX1" fmla="*/ 588963 w 1177925"/>
              <a:gd name="connsiteY1" fmla="*/ 1177925 h 1177925"/>
              <a:gd name="connsiteX2" fmla="*/ 588963 w 1177925"/>
              <a:gd name="connsiteY2" fmla="*/ 294481 h 11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7925" h="1177925" fill="none" extrusionOk="0">
                <a:moveTo>
                  <a:pt x="588963" y="294481"/>
                </a:moveTo>
                <a:cubicBezTo>
                  <a:pt x="887827" y="-660257"/>
                  <a:pt x="1909947" y="396229"/>
                  <a:pt x="588963" y="1177925"/>
                </a:cubicBezTo>
                <a:cubicBezTo>
                  <a:pt x="-637995" y="456004"/>
                  <a:pt x="238241" y="-496158"/>
                  <a:pt x="588963" y="294481"/>
                </a:cubicBezTo>
                <a:close/>
              </a:path>
              <a:path w="1177925" h="1177925" stroke="0" extrusionOk="0">
                <a:moveTo>
                  <a:pt x="588963" y="294481"/>
                </a:moveTo>
                <a:cubicBezTo>
                  <a:pt x="780278" y="-306763"/>
                  <a:pt x="1977946" y="131602"/>
                  <a:pt x="588963" y="1177925"/>
                </a:cubicBezTo>
                <a:cubicBezTo>
                  <a:pt x="-600301" y="313282"/>
                  <a:pt x="440730" y="-464514"/>
                  <a:pt x="588963" y="294481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14070" y="687070"/>
            <a:ext cx="1478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老师有话说：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199640" y="1449070"/>
            <a:ext cx="7430135" cy="227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20000"/>
              </a:lnSpc>
            </a:pPr>
            <a:r>
              <a:rPr lang="zh-CN" altLang="en-US"/>
              <a:t>小朋友们，挑食可不是一个好习惯，挑食会阻碍我们身体吸收有利的营养，为我们带来一系列的身体问题。例如：海带含有丰富的碘等矿物质元素，有防治大脖子病的作用；胡萝卜中有维生素A，有防治夜盲症的作用；橙子中有维生素C，可以预防坏血病的作用。不同的食物有他们的营养价值，我们应当改掉挑食这个行为习惯。教师：“小朋友们，如果你也挑食的话，就会像小狐狸一样做什么都没有力气哦。所以，我们不能挑食，各种蔬菜水果都要吃，身体才会棒棒的！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6686" y="2474279"/>
            <a:ext cx="6553199" cy="1909762"/>
          </a:xfr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>
                <a:solidFill>
                  <a:schemeClr val="tx2"/>
                </a:solidFill>
              </a:rPr>
              <a:t>        </a:t>
            </a:r>
            <a:r>
              <a:rPr lang="zh-CN" altLang="en-US" dirty="0">
                <a:solidFill>
                  <a:schemeClr val="tx2"/>
                </a:solidFill>
              </a:rPr>
              <a:t>活动导入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0200" y="2078039"/>
            <a:ext cx="1971675" cy="2951955"/>
          </a:xfrm>
          <a:custGeom>
            <a:avLst/>
            <a:gdLst>
              <a:gd name="connsiteX0" fmla="*/ 0 w 1971675"/>
              <a:gd name="connsiteY0" fmla="*/ 0 h 2951955"/>
              <a:gd name="connsiteX1" fmla="*/ 637508 w 1971675"/>
              <a:gd name="connsiteY1" fmla="*/ 0 h 2951955"/>
              <a:gd name="connsiteX2" fmla="*/ 1235583 w 1971675"/>
              <a:gd name="connsiteY2" fmla="*/ 0 h 2951955"/>
              <a:gd name="connsiteX3" fmla="*/ 1971675 w 1971675"/>
              <a:gd name="connsiteY3" fmla="*/ 0 h 2951955"/>
              <a:gd name="connsiteX4" fmla="*/ 1971675 w 1971675"/>
              <a:gd name="connsiteY4" fmla="*/ 619911 h 2951955"/>
              <a:gd name="connsiteX5" fmla="*/ 1971675 w 1971675"/>
              <a:gd name="connsiteY5" fmla="*/ 1151262 h 2951955"/>
              <a:gd name="connsiteX6" fmla="*/ 1971675 w 1971675"/>
              <a:gd name="connsiteY6" fmla="*/ 1741653 h 2951955"/>
              <a:gd name="connsiteX7" fmla="*/ 1971675 w 1971675"/>
              <a:gd name="connsiteY7" fmla="*/ 2243486 h 2951955"/>
              <a:gd name="connsiteX8" fmla="*/ 1971675 w 1971675"/>
              <a:gd name="connsiteY8" fmla="*/ 2951955 h 2951955"/>
              <a:gd name="connsiteX9" fmla="*/ 1314450 w 1971675"/>
              <a:gd name="connsiteY9" fmla="*/ 2951955 h 2951955"/>
              <a:gd name="connsiteX10" fmla="*/ 696659 w 1971675"/>
              <a:gd name="connsiteY10" fmla="*/ 2951955 h 2951955"/>
              <a:gd name="connsiteX11" fmla="*/ 0 w 1971675"/>
              <a:gd name="connsiteY11" fmla="*/ 2951955 h 2951955"/>
              <a:gd name="connsiteX12" fmla="*/ 0 w 1971675"/>
              <a:gd name="connsiteY12" fmla="*/ 2391084 h 2951955"/>
              <a:gd name="connsiteX13" fmla="*/ 0 w 1971675"/>
              <a:gd name="connsiteY13" fmla="*/ 1800693 h 2951955"/>
              <a:gd name="connsiteX14" fmla="*/ 0 w 1971675"/>
              <a:gd name="connsiteY14" fmla="*/ 1180782 h 2951955"/>
              <a:gd name="connsiteX15" fmla="*/ 0 w 1971675"/>
              <a:gd name="connsiteY15" fmla="*/ 619911 h 2951955"/>
              <a:gd name="connsiteX16" fmla="*/ 0 w 1971675"/>
              <a:gd name="connsiteY16" fmla="*/ 0 h 295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1675" h="2951955" fill="none" extrusionOk="0">
                <a:moveTo>
                  <a:pt x="0" y="0"/>
                </a:moveTo>
                <a:cubicBezTo>
                  <a:pt x="284902" y="20821"/>
                  <a:pt x="359917" y="26655"/>
                  <a:pt x="637508" y="0"/>
                </a:cubicBezTo>
                <a:cubicBezTo>
                  <a:pt x="915099" y="-26655"/>
                  <a:pt x="1012291" y="-1723"/>
                  <a:pt x="1235583" y="0"/>
                </a:cubicBezTo>
                <a:cubicBezTo>
                  <a:pt x="1458876" y="1723"/>
                  <a:pt x="1690154" y="7239"/>
                  <a:pt x="1971675" y="0"/>
                </a:cubicBezTo>
                <a:cubicBezTo>
                  <a:pt x="1978166" y="290371"/>
                  <a:pt x="1958889" y="445364"/>
                  <a:pt x="1971675" y="619911"/>
                </a:cubicBezTo>
                <a:cubicBezTo>
                  <a:pt x="1984461" y="794458"/>
                  <a:pt x="1979414" y="963310"/>
                  <a:pt x="1971675" y="1151262"/>
                </a:cubicBezTo>
                <a:cubicBezTo>
                  <a:pt x="1963936" y="1339214"/>
                  <a:pt x="1969748" y="1586929"/>
                  <a:pt x="1971675" y="1741653"/>
                </a:cubicBezTo>
                <a:cubicBezTo>
                  <a:pt x="1973602" y="1896377"/>
                  <a:pt x="1963086" y="2135473"/>
                  <a:pt x="1971675" y="2243486"/>
                </a:cubicBezTo>
                <a:cubicBezTo>
                  <a:pt x="1980264" y="2351499"/>
                  <a:pt x="1978553" y="2667398"/>
                  <a:pt x="1971675" y="2951955"/>
                </a:cubicBezTo>
                <a:cubicBezTo>
                  <a:pt x="1685089" y="2920873"/>
                  <a:pt x="1496794" y="2922007"/>
                  <a:pt x="1314450" y="2951955"/>
                </a:cubicBezTo>
                <a:cubicBezTo>
                  <a:pt x="1132107" y="2981903"/>
                  <a:pt x="906474" y="2924788"/>
                  <a:pt x="696659" y="2951955"/>
                </a:cubicBezTo>
                <a:cubicBezTo>
                  <a:pt x="486844" y="2979122"/>
                  <a:pt x="331142" y="2956205"/>
                  <a:pt x="0" y="2951955"/>
                </a:cubicBezTo>
                <a:cubicBezTo>
                  <a:pt x="12520" y="2755705"/>
                  <a:pt x="-16617" y="2652386"/>
                  <a:pt x="0" y="2391084"/>
                </a:cubicBezTo>
                <a:cubicBezTo>
                  <a:pt x="16617" y="2129782"/>
                  <a:pt x="12838" y="2057898"/>
                  <a:pt x="0" y="1800693"/>
                </a:cubicBezTo>
                <a:cubicBezTo>
                  <a:pt x="-12838" y="1543488"/>
                  <a:pt x="-23840" y="1473526"/>
                  <a:pt x="0" y="1180782"/>
                </a:cubicBezTo>
                <a:cubicBezTo>
                  <a:pt x="23840" y="888038"/>
                  <a:pt x="-27553" y="794386"/>
                  <a:pt x="0" y="619911"/>
                </a:cubicBezTo>
                <a:cubicBezTo>
                  <a:pt x="27553" y="445436"/>
                  <a:pt x="-18830" y="259802"/>
                  <a:pt x="0" y="0"/>
                </a:cubicBezTo>
                <a:close/>
              </a:path>
              <a:path w="1971675" h="2951955" stroke="0" extrusionOk="0">
                <a:moveTo>
                  <a:pt x="0" y="0"/>
                </a:moveTo>
                <a:cubicBezTo>
                  <a:pt x="138965" y="10004"/>
                  <a:pt x="469749" y="18166"/>
                  <a:pt x="637508" y="0"/>
                </a:cubicBezTo>
                <a:cubicBezTo>
                  <a:pt x="805267" y="-18166"/>
                  <a:pt x="1064272" y="-11280"/>
                  <a:pt x="1235583" y="0"/>
                </a:cubicBezTo>
                <a:cubicBezTo>
                  <a:pt x="1406894" y="11280"/>
                  <a:pt x="1756002" y="-6297"/>
                  <a:pt x="1971675" y="0"/>
                </a:cubicBezTo>
                <a:cubicBezTo>
                  <a:pt x="1966455" y="181232"/>
                  <a:pt x="1968290" y="345486"/>
                  <a:pt x="1971675" y="560871"/>
                </a:cubicBezTo>
                <a:cubicBezTo>
                  <a:pt x="1975060" y="776256"/>
                  <a:pt x="1959331" y="889013"/>
                  <a:pt x="1971675" y="1092223"/>
                </a:cubicBezTo>
                <a:cubicBezTo>
                  <a:pt x="1984019" y="1295433"/>
                  <a:pt x="1976578" y="1492000"/>
                  <a:pt x="1971675" y="1623575"/>
                </a:cubicBezTo>
                <a:cubicBezTo>
                  <a:pt x="1966772" y="1755150"/>
                  <a:pt x="1974738" y="1939560"/>
                  <a:pt x="1971675" y="2213966"/>
                </a:cubicBezTo>
                <a:cubicBezTo>
                  <a:pt x="1968612" y="2488372"/>
                  <a:pt x="2002221" y="2669762"/>
                  <a:pt x="1971675" y="2951955"/>
                </a:cubicBezTo>
                <a:cubicBezTo>
                  <a:pt x="1807168" y="2939748"/>
                  <a:pt x="1617771" y="2948816"/>
                  <a:pt x="1353884" y="2951955"/>
                </a:cubicBezTo>
                <a:cubicBezTo>
                  <a:pt x="1089997" y="2955094"/>
                  <a:pt x="893442" y="2956818"/>
                  <a:pt x="696659" y="2951955"/>
                </a:cubicBezTo>
                <a:cubicBezTo>
                  <a:pt x="499876" y="2947092"/>
                  <a:pt x="336869" y="2920354"/>
                  <a:pt x="0" y="2951955"/>
                </a:cubicBezTo>
                <a:cubicBezTo>
                  <a:pt x="21824" y="2777095"/>
                  <a:pt x="-7812" y="2575995"/>
                  <a:pt x="0" y="2391084"/>
                </a:cubicBezTo>
                <a:cubicBezTo>
                  <a:pt x="7812" y="2206173"/>
                  <a:pt x="565" y="1996609"/>
                  <a:pt x="0" y="1830212"/>
                </a:cubicBezTo>
                <a:cubicBezTo>
                  <a:pt x="-565" y="1663815"/>
                  <a:pt x="-24740" y="1365030"/>
                  <a:pt x="0" y="1180782"/>
                </a:cubicBezTo>
                <a:cubicBezTo>
                  <a:pt x="24740" y="996534"/>
                  <a:pt x="-30462" y="769658"/>
                  <a:pt x="0" y="531352"/>
                </a:cubicBezTo>
                <a:cubicBezTo>
                  <a:pt x="30462" y="293046"/>
                  <a:pt x="-1296" y="206462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90700" y="2705725"/>
            <a:ext cx="1549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01</a:t>
            </a:r>
            <a:endParaRPr lang="en-US" altLang="zh-CN" sz="88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87830" y="1539875"/>
            <a:ext cx="4594225" cy="36957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zh-CN" altLang="en-US" dirty="0"/>
              <a:t>尖嘴尖耳尖下巴，</a:t>
            </a:r>
            <a:br>
              <a:rPr lang="zh-CN" altLang="en-US" dirty="0"/>
            </a:br>
            <a:r>
              <a:rPr lang="zh-CN" altLang="en-US" dirty="0"/>
              <a:t>细腿细脚细小腰，</a:t>
            </a:r>
            <a:br>
              <a:rPr lang="zh-CN" altLang="en-US" dirty="0"/>
            </a:br>
            <a:r>
              <a:rPr lang="zh-CN" altLang="en-US" dirty="0"/>
              <a:t>生性狡猾多猜疑，</a:t>
            </a:r>
            <a:br>
              <a:rPr lang="zh-CN" altLang="en-US" dirty="0"/>
            </a:br>
            <a:r>
              <a:rPr lang="zh-CN" altLang="en-US" dirty="0"/>
              <a:t>尾后拖着一丛毛。</a:t>
            </a:r>
            <a:br>
              <a:rPr lang="zh-CN" altLang="en-US" dirty="0"/>
            </a:br>
            <a:r>
              <a:rPr lang="zh-CN" altLang="en-US" dirty="0"/>
              <a:t>（打一动物）</a:t>
            </a:r>
            <a:endParaRPr lang="zh-CN" altLang="en-US" dirty="0"/>
          </a:p>
        </p:txBody>
      </p:sp>
      <p:sp>
        <p:nvSpPr>
          <p:cNvPr id="7" name="星形: 五角 6"/>
          <p:cNvSpPr/>
          <p:nvPr/>
        </p:nvSpPr>
        <p:spPr>
          <a:xfrm flipH="1">
            <a:off x="-622563" y="6552937"/>
            <a:ext cx="305063" cy="305063"/>
          </a:xfrm>
          <a:custGeom>
            <a:avLst/>
            <a:gdLst>
              <a:gd name="connsiteX0" fmla="*/ 0 w 305063"/>
              <a:gd name="connsiteY0" fmla="*/ 116523 h 305063"/>
              <a:gd name="connsiteX1" fmla="*/ 100825 w 305063"/>
              <a:gd name="connsiteY1" fmla="*/ 93804 h 305063"/>
              <a:gd name="connsiteX2" fmla="*/ 152532 w 305063"/>
              <a:gd name="connsiteY2" fmla="*/ 0 h 305063"/>
              <a:gd name="connsiteX3" fmla="*/ 204238 w 305063"/>
              <a:gd name="connsiteY3" fmla="*/ 93804 h 305063"/>
              <a:gd name="connsiteX4" fmla="*/ 305063 w 305063"/>
              <a:gd name="connsiteY4" fmla="*/ 116523 h 305063"/>
              <a:gd name="connsiteX5" fmla="*/ 236195 w 305063"/>
              <a:gd name="connsiteY5" fmla="*/ 197217 h 305063"/>
              <a:gd name="connsiteX6" fmla="*/ 246801 w 305063"/>
              <a:gd name="connsiteY6" fmla="*/ 305062 h 305063"/>
              <a:gd name="connsiteX7" fmla="*/ 152532 w 305063"/>
              <a:gd name="connsiteY7" fmla="*/ 261130 h 305063"/>
              <a:gd name="connsiteX8" fmla="*/ 58262 w 305063"/>
              <a:gd name="connsiteY8" fmla="*/ 305062 h 305063"/>
              <a:gd name="connsiteX9" fmla="*/ 68868 w 305063"/>
              <a:gd name="connsiteY9" fmla="*/ 197217 h 305063"/>
              <a:gd name="connsiteX10" fmla="*/ 0 w 305063"/>
              <a:gd name="connsiteY10" fmla="*/ 116523 h 30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5063" h="305063" fill="none" extrusionOk="0">
                <a:moveTo>
                  <a:pt x="0" y="116523"/>
                </a:moveTo>
                <a:cubicBezTo>
                  <a:pt x="29775" y="106728"/>
                  <a:pt x="75212" y="108781"/>
                  <a:pt x="100825" y="93804"/>
                </a:cubicBezTo>
                <a:cubicBezTo>
                  <a:pt x="105805" y="67380"/>
                  <a:pt x="135066" y="47139"/>
                  <a:pt x="152532" y="0"/>
                </a:cubicBezTo>
                <a:cubicBezTo>
                  <a:pt x="170195" y="32002"/>
                  <a:pt x="191412" y="71370"/>
                  <a:pt x="204238" y="93804"/>
                </a:cubicBezTo>
                <a:cubicBezTo>
                  <a:pt x="250280" y="103955"/>
                  <a:pt x="254791" y="115704"/>
                  <a:pt x="305063" y="116523"/>
                </a:cubicBezTo>
                <a:cubicBezTo>
                  <a:pt x="274513" y="156287"/>
                  <a:pt x="256118" y="172084"/>
                  <a:pt x="236195" y="197217"/>
                </a:cubicBezTo>
                <a:cubicBezTo>
                  <a:pt x="245060" y="226197"/>
                  <a:pt x="243874" y="281767"/>
                  <a:pt x="246801" y="305062"/>
                </a:cubicBezTo>
                <a:cubicBezTo>
                  <a:pt x="199504" y="296272"/>
                  <a:pt x="196679" y="268184"/>
                  <a:pt x="152532" y="261130"/>
                </a:cubicBezTo>
                <a:cubicBezTo>
                  <a:pt x="111577" y="293269"/>
                  <a:pt x="95011" y="276935"/>
                  <a:pt x="58262" y="305062"/>
                </a:cubicBezTo>
                <a:cubicBezTo>
                  <a:pt x="53377" y="250595"/>
                  <a:pt x="75076" y="251046"/>
                  <a:pt x="68868" y="197217"/>
                </a:cubicBezTo>
                <a:cubicBezTo>
                  <a:pt x="43676" y="182106"/>
                  <a:pt x="39904" y="147269"/>
                  <a:pt x="0" y="116523"/>
                </a:cubicBezTo>
                <a:close/>
              </a:path>
              <a:path w="305063" h="305063" stroke="0" extrusionOk="0">
                <a:moveTo>
                  <a:pt x="0" y="116523"/>
                </a:moveTo>
                <a:cubicBezTo>
                  <a:pt x="41586" y="103473"/>
                  <a:pt x="74921" y="100287"/>
                  <a:pt x="100825" y="93804"/>
                </a:cubicBezTo>
                <a:cubicBezTo>
                  <a:pt x="117819" y="53400"/>
                  <a:pt x="139591" y="48794"/>
                  <a:pt x="152532" y="0"/>
                </a:cubicBezTo>
                <a:cubicBezTo>
                  <a:pt x="174528" y="13964"/>
                  <a:pt x="190090" y="68556"/>
                  <a:pt x="204238" y="93804"/>
                </a:cubicBezTo>
                <a:cubicBezTo>
                  <a:pt x="229220" y="93993"/>
                  <a:pt x="275932" y="120219"/>
                  <a:pt x="305063" y="116523"/>
                </a:cubicBezTo>
                <a:cubicBezTo>
                  <a:pt x="286411" y="145394"/>
                  <a:pt x="252563" y="160586"/>
                  <a:pt x="236195" y="197217"/>
                </a:cubicBezTo>
                <a:cubicBezTo>
                  <a:pt x="242447" y="235561"/>
                  <a:pt x="236984" y="272682"/>
                  <a:pt x="246801" y="305062"/>
                </a:cubicBezTo>
                <a:cubicBezTo>
                  <a:pt x="197747" y="291596"/>
                  <a:pt x="177505" y="270628"/>
                  <a:pt x="152532" y="261130"/>
                </a:cubicBezTo>
                <a:cubicBezTo>
                  <a:pt x="118231" y="281875"/>
                  <a:pt x="84716" y="283151"/>
                  <a:pt x="58262" y="305062"/>
                </a:cubicBezTo>
                <a:cubicBezTo>
                  <a:pt x="51398" y="253434"/>
                  <a:pt x="69857" y="235255"/>
                  <a:pt x="68868" y="197217"/>
                </a:cubicBezTo>
                <a:cubicBezTo>
                  <a:pt x="47664" y="175709"/>
                  <a:pt x="35863" y="141471"/>
                  <a:pt x="0" y="116523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338830" y="17164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687830" y="614045"/>
            <a:ext cx="2695575" cy="564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gradFill>
                  <a:gsLst>
                    <a:gs pos="50000">
                      <a:schemeClr val="accent6"/>
                    </a:gs>
                    <a:gs pos="0">
                      <a:schemeClr val="accent6">
                        <a:lumMod val="25000"/>
                        <a:lumOff val="75000"/>
                      </a:schemeClr>
                    </a:gs>
                    <a:gs pos="100000">
                      <a:schemeClr val="accent6">
                        <a:lumMod val="85000"/>
                      </a:schemeClr>
                    </a:gs>
                  </a:gsLst>
                  <a:lin ang="5400000" scaled="1"/>
                </a:gradFill>
              </a:rPr>
              <a:t>动动小脑筋时间</a:t>
            </a:r>
            <a:endParaRPr lang="zh-CN" altLang="en-US" sz="2800">
              <a:gradFill>
                <a:gsLst>
                  <a:gs pos="50000">
                    <a:schemeClr val="accent6"/>
                  </a:gs>
                  <a:gs pos="0">
                    <a:schemeClr val="accent6">
                      <a:lumMod val="25000"/>
                      <a:lumOff val="75000"/>
                    </a:schemeClr>
                  </a:gs>
                  <a:gs pos="100000">
                    <a:schemeClr val="accent6">
                      <a:lumMod val="8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04355" y="45027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小朋友们，你们猜到了吗？</a:t>
            </a:r>
            <a:endParaRPr lang="zh-CN" altLang="en-US"/>
          </a:p>
        </p:txBody>
      </p:sp>
      <p:pic>
        <p:nvPicPr>
          <p:cNvPr id="13" name="图片 12" descr="狐狸"/>
          <p:cNvPicPr>
            <a:picLocks noChangeAspect="1"/>
          </p:cNvPicPr>
          <p:nvPr/>
        </p:nvPicPr>
        <p:blipFill>
          <a:blip r:embed="rId1"/>
          <a:srcRect r="11652" b="-875"/>
          <a:stretch>
            <a:fillRect/>
          </a:stretch>
        </p:blipFill>
        <p:spPr>
          <a:xfrm>
            <a:off x="6207125" y="1178560"/>
            <a:ext cx="4140835" cy="314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/>
        </p:nvSpPr>
        <p:spPr>
          <a:xfrm>
            <a:off x="3197225" y="1599272"/>
            <a:ext cx="7785100" cy="2071028"/>
          </a:xfrm>
          <a:custGeom>
            <a:avLst/>
            <a:gdLst>
              <a:gd name="connsiteX0" fmla="*/ 0 w 7785100"/>
              <a:gd name="connsiteY0" fmla="*/ 207102 h 2071028"/>
              <a:gd name="connsiteX1" fmla="*/ 77312 w 7785100"/>
              <a:gd name="connsiteY1" fmla="*/ 0 h 2071028"/>
              <a:gd name="connsiteX2" fmla="*/ 770992 w 7785100"/>
              <a:gd name="connsiteY2" fmla="*/ 0 h 2071028"/>
              <a:gd name="connsiteX3" fmla="*/ 1312062 w 7785100"/>
              <a:gd name="connsiteY3" fmla="*/ 0 h 2071028"/>
              <a:gd name="connsiteX4" fmla="*/ 2005741 w 7785100"/>
              <a:gd name="connsiteY4" fmla="*/ 0 h 2071028"/>
              <a:gd name="connsiteX5" fmla="*/ 2623116 w 7785100"/>
              <a:gd name="connsiteY5" fmla="*/ 0 h 2071028"/>
              <a:gd name="connsiteX6" fmla="*/ 3240491 w 7785100"/>
              <a:gd name="connsiteY6" fmla="*/ 0 h 2071028"/>
              <a:gd name="connsiteX7" fmla="*/ 3857866 w 7785100"/>
              <a:gd name="connsiteY7" fmla="*/ 0 h 2071028"/>
              <a:gd name="connsiteX8" fmla="*/ 4551545 w 7785100"/>
              <a:gd name="connsiteY8" fmla="*/ 0 h 2071028"/>
              <a:gd name="connsiteX9" fmla="*/ 5397834 w 7785100"/>
              <a:gd name="connsiteY9" fmla="*/ 0 h 2071028"/>
              <a:gd name="connsiteX10" fmla="*/ 6015209 w 7785100"/>
              <a:gd name="connsiteY10" fmla="*/ 0 h 2071028"/>
              <a:gd name="connsiteX11" fmla="*/ 6708888 w 7785100"/>
              <a:gd name="connsiteY11" fmla="*/ 0 h 2071028"/>
              <a:gd name="connsiteX12" fmla="*/ 7707787 w 7785100"/>
              <a:gd name="connsiteY12" fmla="*/ 0 h 2071028"/>
              <a:gd name="connsiteX13" fmla="*/ 7785100 w 7785100"/>
              <a:gd name="connsiteY13" fmla="*/ 207102 h 2071028"/>
              <a:gd name="connsiteX14" fmla="*/ 7785100 w 7785100"/>
              <a:gd name="connsiteY14" fmla="*/ 742808 h 2071028"/>
              <a:gd name="connsiteX15" fmla="*/ 7785100 w 7785100"/>
              <a:gd name="connsiteY15" fmla="*/ 1311651 h 2071028"/>
              <a:gd name="connsiteX16" fmla="*/ 7785100 w 7785100"/>
              <a:gd name="connsiteY16" fmla="*/ 1863925 h 2071028"/>
              <a:gd name="connsiteX17" fmla="*/ 7707787 w 7785100"/>
              <a:gd name="connsiteY17" fmla="*/ 2071028 h 2071028"/>
              <a:gd name="connsiteX18" fmla="*/ 7166717 w 7785100"/>
              <a:gd name="connsiteY18" fmla="*/ 2071028 h 2071028"/>
              <a:gd name="connsiteX19" fmla="*/ 6625647 w 7785100"/>
              <a:gd name="connsiteY19" fmla="*/ 2071028 h 2071028"/>
              <a:gd name="connsiteX20" fmla="*/ 5855663 w 7785100"/>
              <a:gd name="connsiteY20" fmla="*/ 2071028 h 2071028"/>
              <a:gd name="connsiteX21" fmla="*/ 5390897 w 7785100"/>
              <a:gd name="connsiteY21" fmla="*/ 2071028 h 2071028"/>
              <a:gd name="connsiteX22" fmla="*/ 4620913 w 7785100"/>
              <a:gd name="connsiteY22" fmla="*/ 2071028 h 2071028"/>
              <a:gd name="connsiteX23" fmla="*/ 4156148 w 7785100"/>
              <a:gd name="connsiteY23" fmla="*/ 2071028 h 2071028"/>
              <a:gd name="connsiteX24" fmla="*/ 3615078 w 7785100"/>
              <a:gd name="connsiteY24" fmla="*/ 2071028 h 2071028"/>
              <a:gd name="connsiteX25" fmla="*/ 3074008 w 7785100"/>
              <a:gd name="connsiteY25" fmla="*/ 2071028 h 2071028"/>
              <a:gd name="connsiteX26" fmla="*/ 2227719 w 7785100"/>
              <a:gd name="connsiteY26" fmla="*/ 2071028 h 2071028"/>
              <a:gd name="connsiteX27" fmla="*/ 1534039 w 7785100"/>
              <a:gd name="connsiteY27" fmla="*/ 2071028 h 2071028"/>
              <a:gd name="connsiteX28" fmla="*/ 1069274 w 7785100"/>
              <a:gd name="connsiteY28" fmla="*/ 2071028 h 2071028"/>
              <a:gd name="connsiteX29" fmla="*/ 77312 w 7785100"/>
              <a:gd name="connsiteY29" fmla="*/ 2071028 h 2071028"/>
              <a:gd name="connsiteX30" fmla="*/ 0 w 7785100"/>
              <a:gd name="connsiteY30" fmla="*/ 1863925 h 2071028"/>
              <a:gd name="connsiteX31" fmla="*/ 0 w 7785100"/>
              <a:gd name="connsiteY31" fmla="*/ 1295082 h 2071028"/>
              <a:gd name="connsiteX32" fmla="*/ 0 w 7785100"/>
              <a:gd name="connsiteY32" fmla="*/ 726240 h 2071028"/>
              <a:gd name="connsiteX33" fmla="*/ 0 w 7785100"/>
              <a:gd name="connsiteY33" fmla="*/ 207102 h 207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85100" h="2071028" fill="none" extrusionOk="0">
                <a:moveTo>
                  <a:pt x="0" y="207102"/>
                </a:moveTo>
                <a:cubicBezTo>
                  <a:pt x="-1972" y="90249"/>
                  <a:pt x="36638" y="-2899"/>
                  <a:pt x="77312" y="0"/>
                </a:cubicBezTo>
                <a:cubicBezTo>
                  <a:pt x="417875" y="-27867"/>
                  <a:pt x="579366" y="-31798"/>
                  <a:pt x="770992" y="0"/>
                </a:cubicBezTo>
                <a:cubicBezTo>
                  <a:pt x="962618" y="31798"/>
                  <a:pt x="1191645" y="-15112"/>
                  <a:pt x="1312062" y="0"/>
                </a:cubicBezTo>
                <a:cubicBezTo>
                  <a:pt x="1432479" y="15112"/>
                  <a:pt x="1744813" y="-75"/>
                  <a:pt x="2005741" y="0"/>
                </a:cubicBezTo>
                <a:cubicBezTo>
                  <a:pt x="2266669" y="75"/>
                  <a:pt x="2498406" y="13299"/>
                  <a:pt x="2623116" y="0"/>
                </a:cubicBezTo>
                <a:cubicBezTo>
                  <a:pt x="2747827" y="-13299"/>
                  <a:pt x="3103075" y="28442"/>
                  <a:pt x="3240491" y="0"/>
                </a:cubicBezTo>
                <a:cubicBezTo>
                  <a:pt x="3377908" y="-28442"/>
                  <a:pt x="3606215" y="4902"/>
                  <a:pt x="3857866" y="0"/>
                </a:cubicBezTo>
                <a:cubicBezTo>
                  <a:pt x="4109517" y="-4902"/>
                  <a:pt x="4242543" y="-22902"/>
                  <a:pt x="4551545" y="0"/>
                </a:cubicBezTo>
                <a:cubicBezTo>
                  <a:pt x="4860547" y="22902"/>
                  <a:pt x="5120600" y="-27643"/>
                  <a:pt x="5397834" y="0"/>
                </a:cubicBezTo>
                <a:cubicBezTo>
                  <a:pt x="5675068" y="27643"/>
                  <a:pt x="5870695" y="-25861"/>
                  <a:pt x="6015209" y="0"/>
                </a:cubicBezTo>
                <a:cubicBezTo>
                  <a:pt x="6159723" y="25861"/>
                  <a:pt x="6454071" y="-5772"/>
                  <a:pt x="6708888" y="0"/>
                </a:cubicBezTo>
                <a:cubicBezTo>
                  <a:pt x="6963705" y="5772"/>
                  <a:pt x="7220825" y="18447"/>
                  <a:pt x="7707787" y="0"/>
                </a:cubicBezTo>
                <a:cubicBezTo>
                  <a:pt x="7737591" y="-2000"/>
                  <a:pt x="7772049" y="98550"/>
                  <a:pt x="7785100" y="207102"/>
                </a:cubicBezTo>
                <a:cubicBezTo>
                  <a:pt x="7792815" y="361134"/>
                  <a:pt x="7810427" y="514414"/>
                  <a:pt x="7785100" y="742808"/>
                </a:cubicBezTo>
                <a:cubicBezTo>
                  <a:pt x="7759773" y="971202"/>
                  <a:pt x="7776745" y="1191899"/>
                  <a:pt x="7785100" y="1311651"/>
                </a:cubicBezTo>
                <a:cubicBezTo>
                  <a:pt x="7793455" y="1431403"/>
                  <a:pt x="7792427" y="1618813"/>
                  <a:pt x="7785100" y="1863925"/>
                </a:cubicBezTo>
                <a:cubicBezTo>
                  <a:pt x="7777777" y="1979092"/>
                  <a:pt x="7749478" y="2070266"/>
                  <a:pt x="7707787" y="2071028"/>
                </a:cubicBezTo>
                <a:cubicBezTo>
                  <a:pt x="7574588" y="2055475"/>
                  <a:pt x="7307797" y="2064675"/>
                  <a:pt x="7166717" y="2071028"/>
                </a:cubicBezTo>
                <a:cubicBezTo>
                  <a:pt x="7025637" y="2077382"/>
                  <a:pt x="6743449" y="2056527"/>
                  <a:pt x="6625647" y="2071028"/>
                </a:cubicBezTo>
                <a:cubicBezTo>
                  <a:pt x="6507845" y="2085530"/>
                  <a:pt x="6164816" y="2056219"/>
                  <a:pt x="5855663" y="2071028"/>
                </a:cubicBezTo>
                <a:cubicBezTo>
                  <a:pt x="5546510" y="2085837"/>
                  <a:pt x="5607531" y="2091955"/>
                  <a:pt x="5390897" y="2071028"/>
                </a:cubicBezTo>
                <a:cubicBezTo>
                  <a:pt x="5174263" y="2050101"/>
                  <a:pt x="4920419" y="2052465"/>
                  <a:pt x="4620913" y="2071028"/>
                </a:cubicBezTo>
                <a:cubicBezTo>
                  <a:pt x="4321407" y="2089591"/>
                  <a:pt x="4278359" y="2090754"/>
                  <a:pt x="4156148" y="2071028"/>
                </a:cubicBezTo>
                <a:cubicBezTo>
                  <a:pt x="4033937" y="2051302"/>
                  <a:pt x="3884601" y="2060071"/>
                  <a:pt x="3615078" y="2071028"/>
                </a:cubicBezTo>
                <a:cubicBezTo>
                  <a:pt x="3345555" y="2081986"/>
                  <a:pt x="3311546" y="2095806"/>
                  <a:pt x="3074008" y="2071028"/>
                </a:cubicBezTo>
                <a:cubicBezTo>
                  <a:pt x="2836470" y="2046251"/>
                  <a:pt x="2617221" y="2053890"/>
                  <a:pt x="2227719" y="2071028"/>
                </a:cubicBezTo>
                <a:cubicBezTo>
                  <a:pt x="1838217" y="2088166"/>
                  <a:pt x="1855006" y="2042054"/>
                  <a:pt x="1534039" y="2071028"/>
                </a:cubicBezTo>
                <a:cubicBezTo>
                  <a:pt x="1213072" y="2100002"/>
                  <a:pt x="1218239" y="2084276"/>
                  <a:pt x="1069274" y="2071028"/>
                </a:cubicBezTo>
                <a:cubicBezTo>
                  <a:pt x="920310" y="2057780"/>
                  <a:pt x="288041" y="2118762"/>
                  <a:pt x="77312" y="2071028"/>
                </a:cubicBezTo>
                <a:cubicBezTo>
                  <a:pt x="37512" y="2081584"/>
                  <a:pt x="1020" y="1986070"/>
                  <a:pt x="0" y="1863925"/>
                </a:cubicBezTo>
                <a:cubicBezTo>
                  <a:pt x="20693" y="1674433"/>
                  <a:pt x="-24349" y="1466804"/>
                  <a:pt x="0" y="1295082"/>
                </a:cubicBezTo>
                <a:cubicBezTo>
                  <a:pt x="24349" y="1123360"/>
                  <a:pt x="-3195" y="956871"/>
                  <a:pt x="0" y="726240"/>
                </a:cubicBezTo>
                <a:cubicBezTo>
                  <a:pt x="3195" y="495609"/>
                  <a:pt x="7121" y="348608"/>
                  <a:pt x="0" y="207102"/>
                </a:cubicBezTo>
                <a:close/>
              </a:path>
              <a:path w="7785100" h="2071028" stroke="0" extrusionOk="0">
                <a:moveTo>
                  <a:pt x="0" y="207102"/>
                </a:moveTo>
                <a:cubicBezTo>
                  <a:pt x="5924" y="101326"/>
                  <a:pt x="38938" y="3502"/>
                  <a:pt x="77312" y="0"/>
                </a:cubicBezTo>
                <a:cubicBezTo>
                  <a:pt x="364080" y="6051"/>
                  <a:pt x="748413" y="-29174"/>
                  <a:pt x="923601" y="0"/>
                </a:cubicBezTo>
                <a:cubicBezTo>
                  <a:pt x="1098789" y="29174"/>
                  <a:pt x="1208518" y="16172"/>
                  <a:pt x="1388366" y="0"/>
                </a:cubicBezTo>
                <a:cubicBezTo>
                  <a:pt x="1568215" y="-16172"/>
                  <a:pt x="1817759" y="5771"/>
                  <a:pt x="1929436" y="0"/>
                </a:cubicBezTo>
                <a:cubicBezTo>
                  <a:pt x="2041113" y="-5771"/>
                  <a:pt x="2285217" y="-16063"/>
                  <a:pt x="2470506" y="0"/>
                </a:cubicBezTo>
                <a:cubicBezTo>
                  <a:pt x="2655795" y="16063"/>
                  <a:pt x="2960037" y="768"/>
                  <a:pt x="3164186" y="0"/>
                </a:cubicBezTo>
                <a:cubicBezTo>
                  <a:pt x="3368335" y="-768"/>
                  <a:pt x="3662317" y="23975"/>
                  <a:pt x="3934170" y="0"/>
                </a:cubicBezTo>
                <a:cubicBezTo>
                  <a:pt x="4206023" y="-23975"/>
                  <a:pt x="4330370" y="-10811"/>
                  <a:pt x="4475240" y="0"/>
                </a:cubicBezTo>
                <a:cubicBezTo>
                  <a:pt x="4620110" y="10811"/>
                  <a:pt x="4846784" y="-18263"/>
                  <a:pt x="5092615" y="0"/>
                </a:cubicBezTo>
                <a:cubicBezTo>
                  <a:pt x="5338446" y="18263"/>
                  <a:pt x="5410098" y="15509"/>
                  <a:pt x="5709990" y="0"/>
                </a:cubicBezTo>
                <a:cubicBezTo>
                  <a:pt x="6009883" y="-15509"/>
                  <a:pt x="6382643" y="-23431"/>
                  <a:pt x="6556279" y="0"/>
                </a:cubicBezTo>
                <a:cubicBezTo>
                  <a:pt x="6729915" y="23431"/>
                  <a:pt x="7135060" y="51153"/>
                  <a:pt x="7707787" y="0"/>
                </a:cubicBezTo>
                <a:cubicBezTo>
                  <a:pt x="7747908" y="15888"/>
                  <a:pt x="7770842" y="99074"/>
                  <a:pt x="7785100" y="207102"/>
                </a:cubicBezTo>
                <a:cubicBezTo>
                  <a:pt x="7768516" y="450429"/>
                  <a:pt x="7793466" y="611486"/>
                  <a:pt x="7785100" y="775945"/>
                </a:cubicBezTo>
                <a:cubicBezTo>
                  <a:pt x="7776734" y="940404"/>
                  <a:pt x="7812875" y="1202589"/>
                  <a:pt x="7785100" y="1344787"/>
                </a:cubicBezTo>
                <a:cubicBezTo>
                  <a:pt x="7757325" y="1486985"/>
                  <a:pt x="7777666" y="1758859"/>
                  <a:pt x="7785100" y="1863925"/>
                </a:cubicBezTo>
                <a:cubicBezTo>
                  <a:pt x="7783130" y="1971899"/>
                  <a:pt x="7747960" y="2074045"/>
                  <a:pt x="7707787" y="2071028"/>
                </a:cubicBezTo>
                <a:cubicBezTo>
                  <a:pt x="7497050" y="2037931"/>
                  <a:pt x="7254902" y="2065694"/>
                  <a:pt x="6937803" y="2071028"/>
                </a:cubicBezTo>
                <a:cubicBezTo>
                  <a:pt x="6620704" y="2076362"/>
                  <a:pt x="6662327" y="2081080"/>
                  <a:pt x="6473037" y="2071028"/>
                </a:cubicBezTo>
                <a:cubicBezTo>
                  <a:pt x="6283747" y="2060976"/>
                  <a:pt x="6183465" y="2081775"/>
                  <a:pt x="5931967" y="2071028"/>
                </a:cubicBezTo>
                <a:cubicBezTo>
                  <a:pt x="5680469" y="2060282"/>
                  <a:pt x="5416047" y="2065016"/>
                  <a:pt x="5238288" y="2071028"/>
                </a:cubicBezTo>
                <a:cubicBezTo>
                  <a:pt x="5060529" y="2077040"/>
                  <a:pt x="4617273" y="2040350"/>
                  <a:pt x="4391999" y="2071028"/>
                </a:cubicBezTo>
                <a:cubicBezTo>
                  <a:pt x="4166725" y="2101706"/>
                  <a:pt x="3926008" y="2092429"/>
                  <a:pt x="3545710" y="2071028"/>
                </a:cubicBezTo>
                <a:cubicBezTo>
                  <a:pt x="3165412" y="2049627"/>
                  <a:pt x="2875465" y="2092378"/>
                  <a:pt x="2699421" y="2071028"/>
                </a:cubicBezTo>
                <a:cubicBezTo>
                  <a:pt x="2523377" y="2049678"/>
                  <a:pt x="2285201" y="2035564"/>
                  <a:pt x="1929436" y="2071028"/>
                </a:cubicBezTo>
                <a:cubicBezTo>
                  <a:pt x="1573672" y="2106492"/>
                  <a:pt x="1608128" y="2047365"/>
                  <a:pt x="1312062" y="2071028"/>
                </a:cubicBezTo>
                <a:cubicBezTo>
                  <a:pt x="1015996" y="2094691"/>
                  <a:pt x="876201" y="2050405"/>
                  <a:pt x="694687" y="2071028"/>
                </a:cubicBezTo>
                <a:cubicBezTo>
                  <a:pt x="513173" y="2091651"/>
                  <a:pt x="262985" y="2052327"/>
                  <a:pt x="77312" y="2071028"/>
                </a:cubicBezTo>
                <a:cubicBezTo>
                  <a:pt x="35668" y="2052681"/>
                  <a:pt x="20795" y="1976541"/>
                  <a:pt x="0" y="1863925"/>
                </a:cubicBezTo>
                <a:cubicBezTo>
                  <a:pt x="24976" y="1738587"/>
                  <a:pt x="19776" y="1573658"/>
                  <a:pt x="0" y="1311651"/>
                </a:cubicBezTo>
                <a:cubicBezTo>
                  <a:pt x="-19776" y="1049644"/>
                  <a:pt x="15678" y="1034216"/>
                  <a:pt x="0" y="809081"/>
                </a:cubicBezTo>
                <a:cubicBezTo>
                  <a:pt x="-15678" y="583946"/>
                  <a:pt x="29015" y="361371"/>
                  <a:pt x="0" y="207102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2611" tIns="122611" rIns="122400" bIns="122611" numCol="1" spcCol="1270" anchor="t" anchorCtr="0">
            <a:noAutofit/>
          </a:bodyPr>
          <a:lstStyle/>
          <a:p>
            <a:pPr marL="0" lvl="0" indent="0" defTabSz="1155700">
              <a:lnSpc>
                <a:spcPct val="22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600" kern="1200"/>
              <a:t>接下来，我们的故事就是跟小狐狸有关，让我们一起来看看吧！</a:t>
            </a:r>
            <a:endParaRPr lang="zh-CN" altLang="en-US" sz="2600" kern="1200"/>
          </a:p>
        </p:txBody>
      </p:sp>
      <p:grpSp>
        <p:nvGrpSpPr>
          <p:cNvPr id="5" name="组合 4"/>
          <p:cNvGrpSpPr/>
          <p:nvPr/>
        </p:nvGrpSpPr>
        <p:grpSpPr>
          <a:xfrm>
            <a:off x="1380160" y="1458103"/>
            <a:ext cx="1723024" cy="2240464"/>
            <a:chOff x="1380160" y="1458103"/>
            <a:chExt cx="1723024" cy="2240464"/>
          </a:xfrm>
        </p:grpSpPr>
        <p:sp>
          <p:nvSpPr>
            <p:cNvPr id="14" name="星形: 五角 13"/>
            <p:cNvSpPr/>
            <p:nvPr/>
          </p:nvSpPr>
          <p:spPr>
            <a:xfrm rot="20343088">
              <a:off x="1380160" y="2528892"/>
              <a:ext cx="1169675" cy="1169675"/>
            </a:xfrm>
            <a:custGeom>
              <a:avLst/>
              <a:gdLst>
                <a:gd name="connsiteX0" fmla="*/ 1 w 1169675"/>
                <a:gd name="connsiteY0" fmla="*/ 446775 h 1169675"/>
                <a:gd name="connsiteX1" fmla="*/ 386583 w 1169675"/>
                <a:gd name="connsiteY1" fmla="*/ 359662 h 1169675"/>
                <a:gd name="connsiteX2" fmla="*/ 584838 w 1169675"/>
                <a:gd name="connsiteY2" fmla="*/ 0 h 1169675"/>
                <a:gd name="connsiteX3" fmla="*/ 783092 w 1169675"/>
                <a:gd name="connsiteY3" fmla="*/ 359662 h 1169675"/>
                <a:gd name="connsiteX4" fmla="*/ 1169674 w 1169675"/>
                <a:gd name="connsiteY4" fmla="*/ 446775 h 1169675"/>
                <a:gd name="connsiteX5" fmla="*/ 905620 w 1169675"/>
                <a:gd name="connsiteY5" fmla="*/ 756171 h 1169675"/>
                <a:gd name="connsiteX6" fmla="*/ 946286 w 1169675"/>
                <a:gd name="connsiteY6" fmla="*/ 1169672 h 1169675"/>
                <a:gd name="connsiteX7" fmla="*/ 584838 w 1169675"/>
                <a:gd name="connsiteY7" fmla="*/ 1001227 h 1169675"/>
                <a:gd name="connsiteX8" fmla="*/ 223389 w 1169675"/>
                <a:gd name="connsiteY8" fmla="*/ 1169672 h 1169675"/>
                <a:gd name="connsiteX9" fmla="*/ 264055 w 1169675"/>
                <a:gd name="connsiteY9" fmla="*/ 756171 h 1169675"/>
                <a:gd name="connsiteX10" fmla="*/ 1 w 1169675"/>
                <a:gd name="connsiteY10" fmla="*/ 446775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9675" h="1169675" fill="none" extrusionOk="0">
                  <a:moveTo>
                    <a:pt x="1" y="446775"/>
                  </a:moveTo>
                  <a:cubicBezTo>
                    <a:pt x="165963" y="361964"/>
                    <a:pt x="208979" y="405463"/>
                    <a:pt x="386583" y="359662"/>
                  </a:cubicBezTo>
                  <a:cubicBezTo>
                    <a:pt x="437637" y="165668"/>
                    <a:pt x="495433" y="163324"/>
                    <a:pt x="584838" y="0"/>
                  </a:cubicBezTo>
                  <a:cubicBezTo>
                    <a:pt x="639237" y="92377"/>
                    <a:pt x="666434" y="224582"/>
                    <a:pt x="783092" y="359662"/>
                  </a:cubicBezTo>
                  <a:cubicBezTo>
                    <a:pt x="873837" y="352928"/>
                    <a:pt x="1077733" y="427396"/>
                    <a:pt x="1169674" y="446775"/>
                  </a:cubicBezTo>
                  <a:cubicBezTo>
                    <a:pt x="1097409" y="573169"/>
                    <a:pt x="959130" y="640397"/>
                    <a:pt x="905620" y="756171"/>
                  </a:cubicBezTo>
                  <a:cubicBezTo>
                    <a:pt x="947126" y="893213"/>
                    <a:pt x="892255" y="1058851"/>
                    <a:pt x="946286" y="1169672"/>
                  </a:cubicBezTo>
                  <a:cubicBezTo>
                    <a:pt x="821393" y="1121035"/>
                    <a:pt x="749426" y="1041946"/>
                    <a:pt x="584838" y="1001227"/>
                  </a:cubicBezTo>
                  <a:cubicBezTo>
                    <a:pt x="433162" y="1104274"/>
                    <a:pt x="367203" y="1066152"/>
                    <a:pt x="223389" y="1169672"/>
                  </a:cubicBezTo>
                  <a:cubicBezTo>
                    <a:pt x="203973" y="1020241"/>
                    <a:pt x="252627" y="933138"/>
                    <a:pt x="264055" y="756171"/>
                  </a:cubicBezTo>
                  <a:cubicBezTo>
                    <a:pt x="190872" y="680494"/>
                    <a:pt x="142487" y="574748"/>
                    <a:pt x="1" y="446775"/>
                  </a:cubicBezTo>
                  <a:close/>
                </a:path>
                <a:path w="1169675" h="1169675" stroke="0" extrusionOk="0">
                  <a:moveTo>
                    <a:pt x="1" y="446775"/>
                  </a:moveTo>
                  <a:cubicBezTo>
                    <a:pt x="85667" y="417731"/>
                    <a:pt x="290352" y="427872"/>
                    <a:pt x="386583" y="359662"/>
                  </a:cubicBezTo>
                  <a:cubicBezTo>
                    <a:pt x="471274" y="189480"/>
                    <a:pt x="531748" y="120662"/>
                    <a:pt x="584838" y="0"/>
                  </a:cubicBezTo>
                  <a:cubicBezTo>
                    <a:pt x="665622" y="64607"/>
                    <a:pt x="676478" y="186843"/>
                    <a:pt x="783092" y="359662"/>
                  </a:cubicBezTo>
                  <a:cubicBezTo>
                    <a:pt x="975401" y="359487"/>
                    <a:pt x="1015337" y="444499"/>
                    <a:pt x="1169674" y="446775"/>
                  </a:cubicBezTo>
                  <a:cubicBezTo>
                    <a:pt x="1129168" y="526461"/>
                    <a:pt x="1005581" y="574347"/>
                    <a:pt x="905620" y="756171"/>
                  </a:cubicBezTo>
                  <a:cubicBezTo>
                    <a:pt x="934562" y="931507"/>
                    <a:pt x="888918" y="1065084"/>
                    <a:pt x="946286" y="1169672"/>
                  </a:cubicBezTo>
                  <a:cubicBezTo>
                    <a:pt x="829109" y="1133560"/>
                    <a:pt x="731775" y="1044382"/>
                    <a:pt x="584838" y="1001227"/>
                  </a:cubicBezTo>
                  <a:cubicBezTo>
                    <a:pt x="464211" y="1066275"/>
                    <a:pt x="364013" y="1057212"/>
                    <a:pt x="223389" y="1169672"/>
                  </a:cubicBezTo>
                  <a:cubicBezTo>
                    <a:pt x="228304" y="973933"/>
                    <a:pt x="291613" y="881348"/>
                    <a:pt x="264055" y="756171"/>
                  </a:cubicBezTo>
                  <a:cubicBezTo>
                    <a:pt x="155969" y="669652"/>
                    <a:pt x="155662" y="578730"/>
                    <a:pt x="1" y="446775"/>
                  </a:cubicBezTo>
                  <a:close/>
                </a:path>
              </a:pathLst>
            </a:custGeom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星形: 五角 15"/>
            <p:cNvSpPr/>
            <p:nvPr/>
          </p:nvSpPr>
          <p:spPr>
            <a:xfrm rot="823950">
              <a:off x="2202855" y="1767084"/>
              <a:ext cx="900329" cy="900329"/>
            </a:xfrm>
            <a:custGeom>
              <a:avLst/>
              <a:gdLst>
                <a:gd name="connsiteX0" fmla="*/ 1 w 900329"/>
                <a:gd name="connsiteY0" fmla="*/ 343894 h 900329"/>
                <a:gd name="connsiteX1" fmla="*/ 297563 w 900329"/>
                <a:gd name="connsiteY1" fmla="*/ 276841 h 900329"/>
                <a:gd name="connsiteX2" fmla="*/ 450165 w 900329"/>
                <a:gd name="connsiteY2" fmla="*/ 0 h 900329"/>
                <a:gd name="connsiteX3" fmla="*/ 602766 w 900329"/>
                <a:gd name="connsiteY3" fmla="*/ 276841 h 900329"/>
                <a:gd name="connsiteX4" fmla="*/ 900328 w 900329"/>
                <a:gd name="connsiteY4" fmla="*/ 343894 h 900329"/>
                <a:gd name="connsiteX5" fmla="*/ 697079 w 900329"/>
                <a:gd name="connsiteY5" fmla="*/ 582044 h 900329"/>
                <a:gd name="connsiteX6" fmla="*/ 728381 w 900329"/>
                <a:gd name="connsiteY6" fmla="*/ 900327 h 900329"/>
                <a:gd name="connsiteX7" fmla="*/ 450165 w 900329"/>
                <a:gd name="connsiteY7" fmla="*/ 770670 h 900329"/>
                <a:gd name="connsiteX8" fmla="*/ 171948 w 900329"/>
                <a:gd name="connsiteY8" fmla="*/ 900327 h 900329"/>
                <a:gd name="connsiteX9" fmla="*/ 203250 w 900329"/>
                <a:gd name="connsiteY9" fmla="*/ 582044 h 900329"/>
                <a:gd name="connsiteX10" fmla="*/ 1 w 900329"/>
                <a:gd name="connsiteY10" fmla="*/ 343894 h 9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0329" h="900329" fill="none" extrusionOk="0">
                  <a:moveTo>
                    <a:pt x="1" y="343894"/>
                  </a:moveTo>
                  <a:cubicBezTo>
                    <a:pt x="121471" y="312452"/>
                    <a:pt x="189043" y="301652"/>
                    <a:pt x="297563" y="276841"/>
                  </a:cubicBezTo>
                  <a:cubicBezTo>
                    <a:pt x="336086" y="155405"/>
                    <a:pt x="437318" y="80661"/>
                    <a:pt x="450165" y="0"/>
                  </a:cubicBezTo>
                  <a:cubicBezTo>
                    <a:pt x="546758" y="99226"/>
                    <a:pt x="522635" y="195464"/>
                    <a:pt x="602766" y="276841"/>
                  </a:cubicBezTo>
                  <a:cubicBezTo>
                    <a:pt x="742590" y="297544"/>
                    <a:pt x="792576" y="335729"/>
                    <a:pt x="900328" y="343894"/>
                  </a:cubicBezTo>
                  <a:cubicBezTo>
                    <a:pt x="847742" y="428713"/>
                    <a:pt x="735999" y="527180"/>
                    <a:pt x="697079" y="582044"/>
                  </a:cubicBezTo>
                  <a:cubicBezTo>
                    <a:pt x="721023" y="730885"/>
                    <a:pt x="702251" y="766264"/>
                    <a:pt x="728381" y="900327"/>
                  </a:cubicBezTo>
                  <a:cubicBezTo>
                    <a:pt x="639662" y="861068"/>
                    <a:pt x="514003" y="789818"/>
                    <a:pt x="450165" y="770670"/>
                  </a:cubicBezTo>
                  <a:cubicBezTo>
                    <a:pt x="406851" y="827997"/>
                    <a:pt x="238131" y="855356"/>
                    <a:pt x="171948" y="900327"/>
                  </a:cubicBezTo>
                  <a:cubicBezTo>
                    <a:pt x="171706" y="739922"/>
                    <a:pt x="215962" y="655362"/>
                    <a:pt x="203250" y="582044"/>
                  </a:cubicBezTo>
                  <a:cubicBezTo>
                    <a:pt x="153802" y="528887"/>
                    <a:pt x="87072" y="437381"/>
                    <a:pt x="1" y="343894"/>
                  </a:cubicBezTo>
                  <a:close/>
                </a:path>
                <a:path w="900329" h="900329" stroke="0" extrusionOk="0">
                  <a:moveTo>
                    <a:pt x="1" y="343894"/>
                  </a:moveTo>
                  <a:cubicBezTo>
                    <a:pt x="66439" y="306238"/>
                    <a:pt x="169921" y="331734"/>
                    <a:pt x="297563" y="276841"/>
                  </a:cubicBezTo>
                  <a:cubicBezTo>
                    <a:pt x="335823" y="156190"/>
                    <a:pt x="393956" y="141871"/>
                    <a:pt x="450165" y="0"/>
                  </a:cubicBezTo>
                  <a:cubicBezTo>
                    <a:pt x="540128" y="94937"/>
                    <a:pt x="515781" y="184026"/>
                    <a:pt x="602766" y="276841"/>
                  </a:cubicBezTo>
                  <a:cubicBezTo>
                    <a:pt x="738515" y="278044"/>
                    <a:pt x="832300" y="330713"/>
                    <a:pt x="900328" y="343894"/>
                  </a:cubicBezTo>
                  <a:cubicBezTo>
                    <a:pt x="882058" y="421514"/>
                    <a:pt x="762023" y="452920"/>
                    <a:pt x="697079" y="582044"/>
                  </a:cubicBezTo>
                  <a:cubicBezTo>
                    <a:pt x="715776" y="669240"/>
                    <a:pt x="699320" y="770481"/>
                    <a:pt x="728381" y="900327"/>
                  </a:cubicBezTo>
                  <a:cubicBezTo>
                    <a:pt x="602532" y="858561"/>
                    <a:pt x="555356" y="779863"/>
                    <a:pt x="450165" y="770670"/>
                  </a:cubicBezTo>
                  <a:cubicBezTo>
                    <a:pt x="325359" y="865296"/>
                    <a:pt x="256970" y="840381"/>
                    <a:pt x="171948" y="900327"/>
                  </a:cubicBezTo>
                  <a:cubicBezTo>
                    <a:pt x="157631" y="769412"/>
                    <a:pt x="199980" y="659054"/>
                    <a:pt x="203250" y="582044"/>
                  </a:cubicBezTo>
                  <a:cubicBezTo>
                    <a:pt x="81336" y="483845"/>
                    <a:pt x="67242" y="413022"/>
                    <a:pt x="1" y="343894"/>
                  </a:cubicBezTo>
                  <a:close/>
                </a:path>
              </a:pathLst>
            </a:custGeom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星形: 五角 17"/>
            <p:cNvSpPr/>
            <p:nvPr/>
          </p:nvSpPr>
          <p:spPr>
            <a:xfrm rot="20164710">
              <a:off x="1717336" y="1458103"/>
              <a:ext cx="495324" cy="495324"/>
            </a:xfrm>
            <a:custGeom>
              <a:avLst/>
              <a:gdLst>
                <a:gd name="connsiteX0" fmla="*/ 1 w 495324"/>
                <a:gd name="connsiteY0" fmla="*/ 189196 h 495324"/>
                <a:gd name="connsiteX1" fmla="*/ 163707 w 495324"/>
                <a:gd name="connsiteY1" fmla="*/ 152307 h 495324"/>
                <a:gd name="connsiteX2" fmla="*/ 247662 w 495324"/>
                <a:gd name="connsiteY2" fmla="*/ 0 h 495324"/>
                <a:gd name="connsiteX3" fmla="*/ 331617 w 495324"/>
                <a:gd name="connsiteY3" fmla="*/ 152307 h 495324"/>
                <a:gd name="connsiteX4" fmla="*/ 495323 w 495324"/>
                <a:gd name="connsiteY4" fmla="*/ 189196 h 495324"/>
                <a:gd name="connsiteX5" fmla="*/ 383504 w 495324"/>
                <a:gd name="connsiteY5" fmla="*/ 320217 h 495324"/>
                <a:gd name="connsiteX6" fmla="*/ 400725 w 495324"/>
                <a:gd name="connsiteY6" fmla="*/ 495323 h 495324"/>
                <a:gd name="connsiteX7" fmla="*/ 247662 w 495324"/>
                <a:gd name="connsiteY7" fmla="*/ 423991 h 495324"/>
                <a:gd name="connsiteX8" fmla="*/ 94599 w 495324"/>
                <a:gd name="connsiteY8" fmla="*/ 495323 h 495324"/>
                <a:gd name="connsiteX9" fmla="*/ 111820 w 495324"/>
                <a:gd name="connsiteY9" fmla="*/ 320217 h 495324"/>
                <a:gd name="connsiteX10" fmla="*/ 1 w 495324"/>
                <a:gd name="connsiteY10" fmla="*/ 189196 h 49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324" h="495324" fill="none" extrusionOk="0">
                  <a:moveTo>
                    <a:pt x="1" y="189196"/>
                  </a:moveTo>
                  <a:cubicBezTo>
                    <a:pt x="47596" y="177894"/>
                    <a:pt x="100290" y="174798"/>
                    <a:pt x="163707" y="152307"/>
                  </a:cubicBezTo>
                  <a:cubicBezTo>
                    <a:pt x="172436" y="112687"/>
                    <a:pt x="237447" y="52412"/>
                    <a:pt x="247662" y="0"/>
                  </a:cubicBezTo>
                  <a:cubicBezTo>
                    <a:pt x="286962" y="70002"/>
                    <a:pt x="279086" y="97219"/>
                    <a:pt x="331617" y="152307"/>
                  </a:cubicBezTo>
                  <a:cubicBezTo>
                    <a:pt x="394749" y="156555"/>
                    <a:pt x="433517" y="179834"/>
                    <a:pt x="495323" y="189196"/>
                  </a:cubicBezTo>
                  <a:cubicBezTo>
                    <a:pt x="464821" y="232029"/>
                    <a:pt x="402466" y="285103"/>
                    <a:pt x="383504" y="320217"/>
                  </a:cubicBezTo>
                  <a:cubicBezTo>
                    <a:pt x="395337" y="382522"/>
                    <a:pt x="383096" y="436985"/>
                    <a:pt x="400725" y="495323"/>
                  </a:cubicBezTo>
                  <a:cubicBezTo>
                    <a:pt x="327788" y="473981"/>
                    <a:pt x="300708" y="440356"/>
                    <a:pt x="247662" y="423991"/>
                  </a:cubicBezTo>
                  <a:cubicBezTo>
                    <a:pt x="182164" y="462771"/>
                    <a:pt x="128632" y="474301"/>
                    <a:pt x="94599" y="495323"/>
                  </a:cubicBezTo>
                  <a:cubicBezTo>
                    <a:pt x="79437" y="442439"/>
                    <a:pt x="122985" y="408558"/>
                    <a:pt x="111820" y="320217"/>
                  </a:cubicBezTo>
                  <a:cubicBezTo>
                    <a:pt x="63356" y="265241"/>
                    <a:pt x="42275" y="216242"/>
                    <a:pt x="1" y="189196"/>
                  </a:cubicBezTo>
                  <a:close/>
                </a:path>
                <a:path w="495324" h="495324" stroke="0" extrusionOk="0">
                  <a:moveTo>
                    <a:pt x="1" y="189196"/>
                  </a:moveTo>
                  <a:cubicBezTo>
                    <a:pt x="71798" y="160462"/>
                    <a:pt x="108536" y="173632"/>
                    <a:pt x="163707" y="152307"/>
                  </a:cubicBezTo>
                  <a:cubicBezTo>
                    <a:pt x="184449" y="86135"/>
                    <a:pt x="230326" y="71941"/>
                    <a:pt x="247662" y="0"/>
                  </a:cubicBezTo>
                  <a:cubicBezTo>
                    <a:pt x="277929" y="52822"/>
                    <a:pt x="292994" y="122128"/>
                    <a:pt x="331617" y="152307"/>
                  </a:cubicBezTo>
                  <a:cubicBezTo>
                    <a:pt x="384621" y="144290"/>
                    <a:pt x="456386" y="189027"/>
                    <a:pt x="495323" y="189196"/>
                  </a:cubicBezTo>
                  <a:cubicBezTo>
                    <a:pt x="477896" y="231129"/>
                    <a:pt x="413344" y="279505"/>
                    <a:pt x="383504" y="320217"/>
                  </a:cubicBezTo>
                  <a:cubicBezTo>
                    <a:pt x="405637" y="381968"/>
                    <a:pt x="376415" y="430322"/>
                    <a:pt x="400725" y="495323"/>
                  </a:cubicBezTo>
                  <a:cubicBezTo>
                    <a:pt x="326163" y="462700"/>
                    <a:pt x="298634" y="427159"/>
                    <a:pt x="247662" y="423991"/>
                  </a:cubicBezTo>
                  <a:cubicBezTo>
                    <a:pt x="222584" y="451681"/>
                    <a:pt x="134788" y="472892"/>
                    <a:pt x="94599" y="495323"/>
                  </a:cubicBezTo>
                  <a:cubicBezTo>
                    <a:pt x="81109" y="442414"/>
                    <a:pt x="117409" y="372545"/>
                    <a:pt x="111820" y="320217"/>
                  </a:cubicBezTo>
                  <a:cubicBezTo>
                    <a:pt x="52235" y="277191"/>
                    <a:pt x="68119" y="239736"/>
                    <a:pt x="1" y="189196"/>
                  </a:cubicBezTo>
                  <a:close/>
                </a:path>
              </a:pathLst>
            </a:cu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9142213" y="3915957"/>
            <a:ext cx="1723024" cy="2240464"/>
            <a:chOff x="1380160" y="1458103"/>
            <a:chExt cx="1723024" cy="2240464"/>
          </a:xfrm>
        </p:grpSpPr>
        <p:sp>
          <p:nvSpPr>
            <p:cNvPr id="21" name="星形: 五角 20"/>
            <p:cNvSpPr/>
            <p:nvPr/>
          </p:nvSpPr>
          <p:spPr>
            <a:xfrm rot="20343088">
              <a:off x="1380160" y="2528892"/>
              <a:ext cx="1169675" cy="1169675"/>
            </a:xfrm>
            <a:custGeom>
              <a:avLst/>
              <a:gdLst>
                <a:gd name="connsiteX0" fmla="*/ 1 w 1169675"/>
                <a:gd name="connsiteY0" fmla="*/ 446775 h 1169675"/>
                <a:gd name="connsiteX1" fmla="*/ 386583 w 1169675"/>
                <a:gd name="connsiteY1" fmla="*/ 359662 h 1169675"/>
                <a:gd name="connsiteX2" fmla="*/ 584838 w 1169675"/>
                <a:gd name="connsiteY2" fmla="*/ 0 h 1169675"/>
                <a:gd name="connsiteX3" fmla="*/ 783092 w 1169675"/>
                <a:gd name="connsiteY3" fmla="*/ 359662 h 1169675"/>
                <a:gd name="connsiteX4" fmla="*/ 1169674 w 1169675"/>
                <a:gd name="connsiteY4" fmla="*/ 446775 h 1169675"/>
                <a:gd name="connsiteX5" fmla="*/ 905620 w 1169675"/>
                <a:gd name="connsiteY5" fmla="*/ 756171 h 1169675"/>
                <a:gd name="connsiteX6" fmla="*/ 946286 w 1169675"/>
                <a:gd name="connsiteY6" fmla="*/ 1169672 h 1169675"/>
                <a:gd name="connsiteX7" fmla="*/ 584838 w 1169675"/>
                <a:gd name="connsiteY7" fmla="*/ 1001227 h 1169675"/>
                <a:gd name="connsiteX8" fmla="*/ 223389 w 1169675"/>
                <a:gd name="connsiteY8" fmla="*/ 1169672 h 1169675"/>
                <a:gd name="connsiteX9" fmla="*/ 264055 w 1169675"/>
                <a:gd name="connsiteY9" fmla="*/ 756171 h 1169675"/>
                <a:gd name="connsiteX10" fmla="*/ 1 w 1169675"/>
                <a:gd name="connsiteY10" fmla="*/ 446775 h 116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9675" h="1169675" fill="none" extrusionOk="0">
                  <a:moveTo>
                    <a:pt x="1" y="446775"/>
                  </a:moveTo>
                  <a:cubicBezTo>
                    <a:pt x="165963" y="361964"/>
                    <a:pt x="208979" y="405463"/>
                    <a:pt x="386583" y="359662"/>
                  </a:cubicBezTo>
                  <a:cubicBezTo>
                    <a:pt x="437637" y="165668"/>
                    <a:pt x="495433" y="163324"/>
                    <a:pt x="584838" y="0"/>
                  </a:cubicBezTo>
                  <a:cubicBezTo>
                    <a:pt x="639237" y="92377"/>
                    <a:pt x="666434" y="224582"/>
                    <a:pt x="783092" y="359662"/>
                  </a:cubicBezTo>
                  <a:cubicBezTo>
                    <a:pt x="873837" y="352928"/>
                    <a:pt x="1077733" y="427396"/>
                    <a:pt x="1169674" y="446775"/>
                  </a:cubicBezTo>
                  <a:cubicBezTo>
                    <a:pt x="1097409" y="573169"/>
                    <a:pt x="959130" y="640397"/>
                    <a:pt x="905620" y="756171"/>
                  </a:cubicBezTo>
                  <a:cubicBezTo>
                    <a:pt x="947126" y="893213"/>
                    <a:pt x="892255" y="1058851"/>
                    <a:pt x="946286" y="1169672"/>
                  </a:cubicBezTo>
                  <a:cubicBezTo>
                    <a:pt x="821393" y="1121035"/>
                    <a:pt x="749426" y="1041946"/>
                    <a:pt x="584838" y="1001227"/>
                  </a:cubicBezTo>
                  <a:cubicBezTo>
                    <a:pt x="433162" y="1104274"/>
                    <a:pt x="367203" y="1066152"/>
                    <a:pt x="223389" y="1169672"/>
                  </a:cubicBezTo>
                  <a:cubicBezTo>
                    <a:pt x="203973" y="1020241"/>
                    <a:pt x="252627" y="933138"/>
                    <a:pt x="264055" y="756171"/>
                  </a:cubicBezTo>
                  <a:cubicBezTo>
                    <a:pt x="190872" y="680494"/>
                    <a:pt x="142487" y="574748"/>
                    <a:pt x="1" y="446775"/>
                  </a:cubicBezTo>
                  <a:close/>
                </a:path>
                <a:path w="1169675" h="1169675" stroke="0" extrusionOk="0">
                  <a:moveTo>
                    <a:pt x="1" y="446775"/>
                  </a:moveTo>
                  <a:cubicBezTo>
                    <a:pt x="85667" y="417731"/>
                    <a:pt x="290352" y="427872"/>
                    <a:pt x="386583" y="359662"/>
                  </a:cubicBezTo>
                  <a:cubicBezTo>
                    <a:pt x="471274" y="189480"/>
                    <a:pt x="531748" y="120662"/>
                    <a:pt x="584838" y="0"/>
                  </a:cubicBezTo>
                  <a:cubicBezTo>
                    <a:pt x="665622" y="64607"/>
                    <a:pt x="676478" y="186843"/>
                    <a:pt x="783092" y="359662"/>
                  </a:cubicBezTo>
                  <a:cubicBezTo>
                    <a:pt x="975401" y="359487"/>
                    <a:pt x="1015337" y="444499"/>
                    <a:pt x="1169674" y="446775"/>
                  </a:cubicBezTo>
                  <a:cubicBezTo>
                    <a:pt x="1129168" y="526461"/>
                    <a:pt x="1005581" y="574347"/>
                    <a:pt x="905620" y="756171"/>
                  </a:cubicBezTo>
                  <a:cubicBezTo>
                    <a:pt x="934562" y="931507"/>
                    <a:pt x="888918" y="1065084"/>
                    <a:pt x="946286" y="1169672"/>
                  </a:cubicBezTo>
                  <a:cubicBezTo>
                    <a:pt x="829109" y="1133560"/>
                    <a:pt x="731775" y="1044382"/>
                    <a:pt x="584838" y="1001227"/>
                  </a:cubicBezTo>
                  <a:cubicBezTo>
                    <a:pt x="464211" y="1066275"/>
                    <a:pt x="364013" y="1057212"/>
                    <a:pt x="223389" y="1169672"/>
                  </a:cubicBezTo>
                  <a:cubicBezTo>
                    <a:pt x="228304" y="973933"/>
                    <a:pt x="291613" y="881348"/>
                    <a:pt x="264055" y="756171"/>
                  </a:cubicBezTo>
                  <a:cubicBezTo>
                    <a:pt x="155969" y="669652"/>
                    <a:pt x="155662" y="578730"/>
                    <a:pt x="1" y="446775"/>
                  </a:cubicBez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星形: 五角 21"/>
            <p:cNvSpPr/>
            <p:nvPr/>
          </p:nvSpPr>
          <p:spPr>
            <a:xfrm rot="823950">
              <a:off x="2202855" y="1767084"/>
              <a:ext cx="900329" cy="900329"/>
            </a:xfrm>
            <a:custGeom>
              <a:avLst/>
              <a:gdLst>
                <a:gd name="connsiteX0" fmla="*/ 1 w 900329"/>
                <a:gd name="connsiteY0" fmla="*/ 343894 h 900329"/>
                <a:gd name="connsiteX1" fmla="*/ 297563 w 900329"/>
                <a:gd name="connsiteY1" fmla="*/ 276841 h 900329"/>
                <a:gd name="connsiteX2" fmla="*/ 450165 w 900329"/>
                <a:gd name="connsiteY2" fmla="*/ 0 h 900329"/>
                <a:gd name="connsiteX3" fmla="*/ 602766 w 900329"/>
                <a:gd name="connsiteY3" fmla="*/ 276841 h 900329"/>
                <a:gd name="connsiteX4" fmla="*/ 900328 w 900329"/>
                <a:gd name="connsiteY4" fmla="*/ 343894 h 900329"/>
                <a:gd name="connsiteX5" fmla="*/ 697079 w 900329"/>
                <a:gd name="connsiteY5" fmla="*/ 582044 h 900329"/>
                <a:gd name="connsiteX6" fmla="*/ 728381 w 900329"/>
                <a:gd name="connsiteY6" fmla="*/ 900327 h 900329"/>
                <a:gd name="connsiteX7" fmla="*/ 450165 w 900329"/>
                <a:gd name="connsiteY7" fmla="*/ 770670 h 900329"/>
                <a:gd name="connsiteX8" fmla="*/ 171948 w 900329"/>
                <a:gd name="connsiteY8" fmla="*/ 900327 h 900329"/>
                <a:gd name="connsiteX9" fmla="*/ 203250 w 900329"/>
                <a:gd name="connsiteY9" fmla="*/ 582044 h 900329"/>
                <a:gd name="connsiteX10" fmla="*/ 1 w 900329"/>
                <a:gd name="connsiteY10" fmla="*/ 343894 h 9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0329" h="900329" fill="none" extrusionOk="0">
                  <a:moveTo>
                    <a:pt x="1" y="343894"/>
                  </a:moveTo>
                  <a:cubicBezTo>
                    <a:pt x="121471" y="312452"/>
                    <a:pt x="189043" y="301652"/>
                    <a:pt x="297563" y="276841"/>
                  </a:cubicBezTo>
                  <a:cubicBezTo>
                    <a:pt x="336086" y="155405"/>
                    <a:pt x="437318" y="80661"/>
                    <a:pt x="450165" y="0"/>
                  </a:cubicBezTo>
                  <a:cubicBezTo>
                    <a:pt x="546758" y="99226"/>
                    <a:pt x="522635" y="195464"/>
                    <a:pt x="602766" y="276841"/>
                  </a:cubicBezTo>
                  <a:cubicBezTo>
                    <a:pt x="742590" y="297544"/>
                    <a:pt x="792576" y="335729"/>
                    <a:pt x="900328" y="343894"/>
                  </a:cubicBezTo>
                  <a:cubicBezTo>
                    <a:pt x="847742" y="428713"/>
                    <a:pt x="735999" y="527180"/>
                    <a:pt x="697079" y="582044"/>
                  </a:cubicBezTo>
                  <a:cubicBezTo>
                    <a:pt x="721023" y="730885"/>
                    <a:pt x="702251" y="766264"/>
                    <a:pt x="728381" y="900327"/>
                  </a:cubicBezTo>
                  <a:cubicBezTo>
                    <a:pt x="639662" y="861068"/>
                    <a:pt x="514003" y="789818"/>
                    <a:pt x="450165" y="770670"/>
                  </a:cubicBezTo>
                  <a:cubicBezTo>
                    <a:pt x="406851" y="827997"/>
                    <a:pt x="238131" y="855356"/>
                    <a:pt x="171948" y="900327"/>
                  </a:cubicBezTo>
                  <a:cubicBezTo>
                    <a:pt x="171706" y="739922"/>
                    <a:pt x="215962" y="655362"/>
                    <a:pt x="203250" y="582044"/>
                  </a:cubicBezTo>
                  <a:cubicBezTo>
                    <a:pt x="153802" y="528887"/>
                    <a:pt x="87072" y="437381"/>
                    <a:pt x="1" y="343894"/>
                  </a:cubicBezTo>
                  <a:close/>
                </a:path>
                <a:path w="900329" h="900329" stroke="0" extrusionOk="0">
                  <a:moveTo>
                    <a:pt x="1" y="343894"/>
                  </a:moveTo>
                  <a:cubicBezTo>
                    <a:pt x="66439" y="306238"/>
                    <a:pt x="169921" y="331734"/>
                    <a:pt x="297563" y="276841"/>
                  </a:cubicBezTo>
                  <a:cubicBezTo>
                    <a:pt x="335823" y="156190"/>
                    <a:pt x="393956" y="141871"/>
                    <a:pt x="450165" y="0"/>
                  </a:cubicBezTo>
                  <a:cubicBezTo>
                    <a:pt x="540128" y="94937"/>
                    <a:pt x="515781" y="184026"/>
                    <a:pt x="602766" y="276841"/>
                  </a:cubicBezTo>
                  <a:cubicBezTo>
                    <a:pt x="738515" y="278044"/>
                    <a:pt x="832300" y="330713"/>
                    <a:pt x="900328" y="343894"/>
                  </a:cubicBezTo>
                  <a:cubicBezTo>
                    <a:pt x="882058" y="421514"/>
                    <a:pt x="762023" y="452920"/>
                    <a:pt x="697079" y="582044"/>
                  </a:cubicBezTo>
                  <a:cubicBezTo>
                    <a:pt x="715776" y="669240"/>
                    <a:pt x="699320" y="770481"/>
                    <a:pt x="728381" y="900327"/>
                  </a:cubicBezTo>
                  <a:cubicBezTo>
                    <a:pt x="602532" y="858561"/>
                    <a:pt x="555356" y="779863"/>
                    <a:pt x="450165" y="770670"/>
                  </a:cubicBezTo>
                  <a:cubicBezTo>
                    <a:pt x="325359" y="865296"/>
                    <a:pt x="256970" y="840381"/>
                    <a:pt x="171948" y="900327"/>
                  </a:cubicBezTo>
                  <a:cubicBezTo>
                    <a:pt x="157631" y="769412"/>
                    <a:pt x="199980" y="659054"/>
                    <a:pt x="203250" y="582044"/>
                  </a:cubicBezTo>
                  <a:cubicBezTo>
                    <a:pt x="81336" y="483845"/>
                    <a:pt x="67242" y="413022"/>
                    <a:pt x="1" y="343894"/>
                  </a:cubicBezTo>
                  <a:close/>
                </a:path>
              </a:pathLst>
            </a:custGeom>
            <a:ln w="1905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星形: 五角 22"/>
            <p:cNvSpPr/>
            <p:nvPr/>
          </p:nvSpPr>
          <p:spPr>
            <a:xfrm rot="20164710">
              <a:off x="1717336" y="1458103"/>
              <a:ext cx="495324" cy="495324"/>
            </a:xfrm>
            <a:custGeom>
              <a:avLst/>
              <a:gdLst>
                <a:gd name="connsiteX0" fmla="*/ 1 w 495324"/>
                <a:gd name="connsiteY0" fmla="*/ 189196 h 495324"/>
                <a:gd name="connsiteX1" fmla="*/ 163707 w 495324"/>
                <a:gd name="connsiteY1" fmla="*/ 152307 h 495324"/>
                <a:gd name="connsiteX2" fmla="*/ 247662 w 495324"/>
                <a:gd name="connsiteY2" fmla="*/ 0 h 495324"/>
                <a:gd name="connsiteX3" fmla="*/ 331617 w 495324"/>
                <a:gd name="connsiteY3" fmla="*/ 152307 h 495324"/>
                <a:gd name="connsiteX4" fmla="*/ 495323 w 495324"/>
                <a:gd name="connsiteY4" fmla="*/ 189196 h 495324"/>
                <a:gd name="connsiteX5" fmla="*/ 383504 w 495324"/>
                <a:gd name="connsiteY5" fmla="*/ 320217 h 495324"/>
                <a:gd name="connsiteX6" fmla="*/ 400725 w 495324"/>
                <a:gd name="connsiteY6" fmla="*/ 495323 h 495324"/>
                <a:gd name="connsiteX7" fmla="*/ 247662 w 495324"/>
                <a:gd name="connsiteY7" fmla="*/ 423991 h 495324"/>
                <a:gd name="connsiteX8" fmla="*/ 94599 w 495324"/>
                <a:gd name="connsiteY8" fmla="*/ 495323 h 495324"/>
                <a:gd name="connsiteX9" fmla="*/ 111820 w 495324"/>
                <a:gd name="connsiteY9" fmla="*/ 320217 h 495324"/>
                <a:gd name="connsiteX10" fmla="*/ 1 w 495324"/>
                <a:gd name="connsiteY10" fmla="*/ 189196 h 49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324" h="495324" fill="none" extrusionOk="0">
                  <a:moveTo>
                    <a:pt x="1" y="189196"/>
                  </a:moveTo>
                  <a:cubicBezTo>
                    <a:pt x="47596" y="177894"/>
                    <a:pt x="100290" y="174798"/>
                    <a:pt x="163707" y="152307"/>
                  </a:cubicBezTo>
                  <a:cubicBezTo>
                    <a:pt x="172436" y="112687"/>
                    <a:pt x="237447" y="52412"/>
                    <a:pt x="247662" y="0"/>
                  </a:cubicBezTo>
                  <a:cubicBezTo>
                    <a:pt x="286962" y="70002"/>
                    <a:pt x="279086" y="97219"/>
                    <a:pt x="331617" y="152307"/>
                  </a:cubicBezTo>
                  <a:cubicBezTo>
                    <a:pt x="394749" y="156555"/>
                    <a:pt x="433517" y="179834"/>
                    <a:pt x="495323" y="189196"/>
                  </a:cubicBezTo>
                  <a:cubicBezTo>
                    <a:pt x="464821" y="232029"/>
                    <a:pt x="402466" y="285103"/>
                    <a:pt x="383504" y="320217"/>
                  </a:cubicBezTo>
                  <a:cubicBezTo>
                    <a:pt x="395337" y="382522"/>
                    <a:pt x="383096" y="436985"/>
                    <a:pt x="400725" y="495323"/>
                  </a:cubicBezTo>
                  <a:cubicBezTo>
                    <a:pt x="327788" y="473981"/>
                    <a:pt x="300708" y="440356"/>
                    <a:pt x="247662" y="423991"/>
                  </a:cubicBezTo>
                  <a:cubicBezTo>
                    <a:pt x="182164" y="462771"/>
                    <a:pt x="128632" y="474301"/>
                    <a:pt x="94599" y="495323"/>
                  </a:cubicBezTo>
                  <a:cubicBezTo>
                    <a:pt x="79437" y="442439"/>
                    <a:pt x="122985" y="408558"/>
                    <a:pt x="111820" y="320217"/>
                  </a:cubicBezTo>
                  <a:cubicBezTo>
                    <a:pt x="63356" y="265241"/>
                    <a:pt x="42275" y="216242"/>
                    <a:pt x="1" y="189196"/>
                  </a:cubicBezTo>
                  <a:close/>
                </a:path>
                <a:path w="495324" h="495324" stroke="0" extrusionOk="0">
                  <a:moveTo>
                    <a:pt x="1" y="189196"/>
                  </a:moveTo>
                  <a:cubicBezTo>
                    <a:pt x="71798" y="160462"/>
                    <a:pt x="108536" y="173632"/>
                    <a:pt x="163707" y="152307"/>
                  </a:cubicBezTo>
                  <a:cubicBezTo>
                    <a:pt x="184449" y="86135"/>
                    <a:pt x="230326" y="71941"/>
                    <a:pt x="247662" y="0"/>
                  </a:cubicBezTo>
                  <a:cubicBezTo>
                    <a:pt x="277929" y="52822"/>
                    <a:pt x="292994" y="122128"/>
                    <a:pt x="331617" y="152307"/>
                  </a:cubicBezTo>
                  <a:cubicBezTo>
                    <a:pt x="384621" y="144290"/>
                    <a:pt x="456386" y="189027"/>
                    <a:pt x="495323" y="189196"/>
                  </a:cubicBezTo>
                  <a:cubicBezTo>
                    <a:pt x="477896" y="231129"/>
                    <a:pt x="413344" y="279505"/>
                    <a:pt x="383504" y="320217"/>
                  </a:cubicBezTo>
                  <a:cubicBezTo>
                    <a:pt x="405637" y="381968"/>
                    <a:pt x="376415" y="430322"/>
                    <a:pt x="400725" y="495323"/>
                  </a:cubicBezTo>
                  <a:cubicBezTo>
                    <a:pt x="326163" y="462700"/>
                    <a:pt x="298634" y="427159"/>
                    <a:pt x="247662" y="423991"/>
                  </a:cubicBezTo>
                  <a:cubicBezTo>
                    <a:pt x="222584" y="451681"/>
                    <a:pt x="134788" y="472892"/>
                    <a:pt x="94599" y="495323"/>
                  </a:cubicBezTo>
                  <a:cubicBezTo>
                    <a:pt x="81109" y="442414"/>
                    <a:pt x="117409" y="372545"/>
                    <a:pt x="111820" y="320217"/>
                  </a:cubicBezTo>
                  <a:cubicBezTo>
                    <a:pt x="52235" y="277191"/>
                    <a:pt x="68119" y="239736"/>
                    <a:pt x="1" y="189196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886836" y="2474279"/>
            <a:ext cx="6553199" cy="1909762"/>
          </a:xfrm>
        </p:spPr>
        <p:txBody>
          <a:bodyPr/>
          <a:lstStyle/>
          <a:p>
            <a:r>
              <a:rPr lang="en-US" altLang="zh-CN" sz="4000" dirty="0">
                <a:solidFill>
                  <a:schemeClr val="tx2"/>
                </a:solidFill>
              </a:rPr>
              <a:t>        </a:t>
            </a:r>
            <a:r>
              <a:rPr lang="zh-CN" altLang="en-US" sz="4000" dirty="0">
                <a:solidFill>
                  <a:schemeClr val="tx2"/>
                </a:solidFill>
              </a:rPr>
              <a:t>活动过程</a:t>
            </a:r>
            <a:endParaRPr lang="zh-CN" altLang="en-US" sz="4000" dirty="0">
              <a:solidFill>
                <a:schemeClr val="tx2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0700" y="2705725"/>
            <a:ext cx="15493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</a:rPr>
              <a:t>02</a:t>
            </a:r>
            <a:endParaRPr lang="en-US" altLang="zh-CN" sz="8800" dirty="0">
              <a:solidFill>
                <a:schemeClr val="bg1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挑食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9630" y="511810"/>
            <a:ext cx="3995420" cy="57486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08420" y="1539875"/>
            <a:ext cx="4383405" cy="997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80000"/>
              </a:lnSpc>
            </a:pPr>
            <a:r>
              <a:rPr lang="zh-CN" altLang="en-US"/>
              <a:t>今天老师给大家带来的是一个故事绘本，</a:t>
            </a:r>
            <a:endParaRPr lang="zh-CN" altLang="en-US"/>
          </a:p>
          <a:p>
            <a:pPr>
              <a:lnSpc>
                <a:spcPct val="280000"/>
              </a:lnSpc>
            </a:pPr>
            <a:r>
              <a:rPr lang="zh-CN" altLang="en-US"/>
              <a:t>故事绘本的名字叫做《爱挑食的小狐狸》，看看我们的小狐狸会发生什么样的故事呢？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挑食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7285" y="485775"/>
            <a:ext cx="7563485" cy="49625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56710" y="5586730"/>
            <a:ext cx="4064000" cy="417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请小朋友用我们的小眼睛仔细观察，图片上有些什么呢？大家在做什么呢？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挑食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4590" y="463550"/>
            <a:ext cx="7797165" cy="51974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02915" y="5661025"/>
            <a:ext cx="7071995" cy="531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小动物们你牵着我，我牵着你，牵着长长的队伍一同去郊游，大家开开心心你看着我，我看着你，大步的走，不一会，终于来到了海边。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ags/tag10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ags/tag11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ags/tag12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ags/tag13.xml><?xml version="1.0" encoding="utf-8"?>
<p:tagLst xmlns:p="http://schemas.openxmlformats.org/presentationml/2006/main">
  <p:tag name="KSO_WM_SPECIAL_SOURCE" val="bdnull"/>
  <p:tag name="KSO_WM_SLIDE_ID" val="diagram20231715_3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3"/>
  <p:tag name="KSO_WM_SLIDE_SIZE" val="710.75*283.465"/>
  <p:tag name="KSO_WM_SLIDE_POSITION" val="125.35*159.2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715"/>
  <p:tag name="KSO_WM_SLIDE_LAYOUT" val="a_l"/>
  <p:tag name="KSO_WM_SLIDE_LAYOUT_CNT" val="1_1"/>
</p:tagLst>
</file>

<file path=ppt/tags/tag14.xml><?xml version="1.0" encoding="utf-8"?>
<p:tagLst xmlns:p="http://schemas.openxmlformats.org/presentationml/2006/main">
  <p:tag name="KSO_WM_SLIDE_ID" val="diagram20231265_4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5"/>
  <p:tag name="KSO_WM_SLIDE_INDEX" val="4"/>
  <p:tag name="KSO_WM_SLIDE_SIZE" val="781.65*318.45"/>
  <p:tag name="KSO_WM_SLIDE_POSITION" val="88.5*142.8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265"/>
  <p:tag name="KSO_WM_SLIDE_LAYOUT" val="a_l"/>
  <p:tag name="KSO_WM_SLIDE_LAYOUT_CNT" val="1_1"/>
</p:tagLst>
</file>

<file path=ppt/tags/tag15.xml><?xml version="1.0" encoding="utf-8"?>
<p:tagLst xmlns:p="http://schemas.openxmlformats.org/presentationml/2006/main">
  <p:tag name="KSO_WM_SLIDE_ID" val="diagram20231265_4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5"/>
  <p:tag name="KSO_WM_SLIDE_INDEX" val="4"/>
  <p:tag name="KSO_WM_SLIDE_SIZE" val="781.65*318.45"/>
  <p:tag name="KSO_WM_SLIDE_POSITION" val="88.5*142.8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265"/>
  <p:tag name="KSO_WM_SLIDE_LAYOUT" val="a_l"/>
  <p:tag name="KSO_WM_SLIDE_LAYOUT_CNT" val="1_1"/>
</p:tagLst>
</file>

<file path=ppt/tags/tag16.xml><?xml version="1.0" encoding="utf-8"?>
<p:tagLst xmlns:p="http://schemas.openxmlformats.org/presentationml/2006/main">
  <p:tag name="KSO_WM_SLIDE_ID" val="diagram20231265_4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5"/>
  <p:tag name="KSO_WM_SLIDE_INDEX" val="4"/>
  <p:tag name="KSO_WM_SLIDE_SIZE" val="781.65*318.45"/>
  <p:tag name="KSO_WM_SLIDE_POSITION" val="88.5*142.8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265"/>
  <p:tag name="KSO_WM_SLIDE_LAYOUT" val="a_l"/>
  <p:tag name="KSO_WM_SLIDE_LAYOUT_CNT" val="1_1"/>
</p:tagLst>
</file>

<file path=ppt/tags/tag17.xml><?xml version="1.0" encoding="utf-8"?>
<p:tagLst xmlns:p="http://schemas.openxmlformats.org/presentationml/2006/main">
  <p:tag name="KSO_WM_SLIDE_ID" val="diagram20231265_4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5"/>
  <p:tag name="KSO_WM_SLIDE_INDEX" val="4"/>
  <p:tag name="KSO_WM_SLIDE_SIZE" val="781.65*318.45"/>
  <p:tag name="KSO_WM_SLIDE_POSITION" val="88.5*142.8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265"/>
  <p:tag name="KSO_WM_SLIDE_LAYOUT" val="a_l"/>
  <p:tag name="KSO_WM_SLIDE_LAYOUT_CNT" val="1_1"/>
</p:tagLst>
</file>

<file path=ppt/tags/tag18.xml><?xml version="1.0" encoding="utf-8"?>
<p:tagLst xmlns:p="http://schemas.openxmlformats.org/presentationml/2006/main">
  <p:tag name="KSO_WM_SLIDE_ID" val="diagram20231265_4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5"/>
  <p:tag name="KSO_WM_SLIDE_INDEX" val="4"/>
  <p:tag name="KSO_WM_SLIDE_SIZE" val="781.65*318.45"/>
  <p:tag name="KSO_WM_SLIDE_POSITION" val="88.5*142.8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265"/>
  <p:tag name="KSO_WM_SLIDE_LAYOUT" val="a_l"/>
  <p:tag name="KSO_WM_SLIDE_LAYOUT_CNT" val="1_1"/>
</p:tagLst>
</file>

<file path=ppt/tags/tag19.xml><?xml version="1.0" encoding="utf-8"?>
<p:tagLst xmlns:p="http://schemas.openxmlformats.org/presentationml/2006/main">
  <p:tag name="KSO_WM_SLIDE_ID" val="diagram20231265_4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5"/>
  <p:tag name="KSO_WM_SLIDE_INDEX" val="4"/>
  <p:tag name="KSO_WM_SLIDE_SIZE" val="781.65*318.45"/>
  <p:tag name="KSO_WM_SLIDE_POSITION" val="88.5*142.8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265"/>
  <p:tag name="KSO_WM_SLIDE_LAYOUT" val="a_l"/>
  <p:tag name="KSO_WM_SLIDE_LAYOUT_CNT" val="1_1"/>
</p:tagLst>
</file>

<file path=ppt/tags/tag2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ags/tag20.xml><?xml version="1.0" encoding="utf-8"?>
<p:tagLst xmlns:p="http://schemas.openxmlformats.org/presentationml/2006/main">
  <p:tag name="KSO_WM_SLIDE_ID" val="diagram20231265_4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5"/>
  <p:tag name="KSO_WM_SLIDE_INDEX" val="4"/>
  <p:tag name="KSO_WM_SLIDE_SIZE" val="781.65*318.45"/>
  <p:tag name="KSO_WM_SLIDE_POSITION" val="88.5*142.8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265"/>
  <p:tag name="KSO_WM_SLIDE_LAYOUT" val="a_l"/>
  <p:tag name="KSO_WM_SLIDE_LAYOUT_CNT" val="1_1"/>
</p:tagLst>
</file>

<file path=ppt/tags/tag21.xml><?xml version="1.0" encoding="utf-8"?>
<p:tagLst xmlns:p="http://schemas.openxmlformats.org/presentationml/2006/main">
  <p:tag name="KSO_WM_SLIDE_ID" val="diagram20231265_4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5"/>
  <p:tag name="KSO_WM_SLIDE_INDEX" val="4"/>
  <p:tag name="KSO_WM_SLIDE_SIZE" val="781.65*318.45"/>
  <p:tag name="KSO_WM_SLIDE_POSITION" val="88.5*142.8"/>
  <p:tag name="KSO_WM_DIAGRAM_GROUP_CODE" val="l1-1"/>
  <p:tag name="KSO_WM_SLIDE_DIAGTYPE" val="l"/>
  <p:tag name="KSO_WM_TAG_VERSION" val="3.0"/>
  <p:tag name="KSO_WM_BEAUTIFY_FLAG" val="#wm#"/>
  <p:tag name="KSO_WM_TEMPLATE_CATEGORY" val="diagram"/>
  <p:tag name="KSO_WM_TEMPLATE_INDEX" val="20231265"/>
  <p:tag name="KSO_WM_SLIDE_LAYOUT" val="a_l"/>
  <p:tag name="KSO_WM_SLIDE_LAYOUT_CNT" val="1_1"/>
</p:tagLst>
</file>

<file path=ppt/tags/tag22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23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24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25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26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27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28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29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3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ags/tag30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31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32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33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34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35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36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37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38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39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4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ags/tag40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41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42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43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44.xml><?xml version="1.0" encoding="utf-8"?>
<p:tagLst xmlns:p="http://schemas.openxmlformats.org/presentationml/2006/main">
  <p:tag name="KSO_WM_DIAGRAM_VIRTUALLY_FRAME" val="{&quot;height&quot;:442.97488188976365,&quot;left&quot;:24,&quot;top&quot;:75.87519685039366,&quot;width&quot;:909.1200787401574}"/>
</p:tagLst>
</file>

<file path=ppt/tags/tag45.xml><?xml version="1.0" encoding="utf-8"?>
<p:tagLst xmlns:p="http://schemas.openxmlformats.org/presentationml/2006/main">
  <p:tag name="resource_record_key" val="{&quot;13&quot;:[4364954]}"/>
  <p:tag name="commondata" val="eyJjb3VudCI6MiwiaGRpZCI6ImRmY2NiNDU4NGYxYTAxZjI3NzA5OWZkNzRkNzM0MzQ1IiwidXNlckNvdW50IjoyfQ=="/>
</p:tagLst>
</file>

<file path=ppt/tags/tag5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ags/tag6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ags/tag7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ags/tag8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ags/tag9.xml><?xml version="1.0" encoding="utf-8"?>
<p:tagLst xmlns:p="http://schemas.openxmlformats.org/presentationml/2006/main">
  <p:tag name="KSO_WM_DIAGRAM_VIRTUALLY_FRAME" val="{&quot;height&quot;:234.00000000000006,&quot;left&quot;:111,&quot;top&quot;:167.40023622047244,&quot;width&quot;:738.75}"/>
</p:tagLst>
</file>

<file path=ppt/theme/theme1.xml><?xml version="1.0" encoding="utf-8"?>
<a:theme xmlns:a="http://schemas.openxmlformats.org/drawingml/2006/main" name="Office 主题​​">
  <a:themeElements>
    <a:clrScheme name="清新免费课件模板本色">
      <a:dk1>
        <a:srgbClr val="5C5050"/>
      </a:dk1>
      <a:lt1>
        <a:sysClr val="window" lastClr="FFFFFF"/>
      </a:lt1>
      <a:dk2>
        <a:srgbClr val="6D5F5F"/>
      </a:dk2>
      <a:lt2>
        <a:srgbClr val="FFE6D5"/>
      </a:lt2>
      <a:accent1>
        <a:srgbClr val="FFAAA5"/>
      </a:accent1>
      <a:accent2>
        <a:srgbClr val="FFD3B6"/>
      </a:accent2>
      <a:accent3>
        <a:srgbClr val="DCEDC1"/>
      </a:accent3>
      <a:accent4>
        <a:srgbClr val="A8E6CF"/>
      </a:accent4>
      <a:accent5>
        <a:srgbClr val="A5DEE5"/>
      </a:accent5>
      <a:accent6>
        <a:srgbClr val="809EC2"/>
      </a:accent6>
      <a:hlink>
        <a:srgbClr val="9C85C0"/>
      </a:hlink>
      <a:folHlink>
        <a:srgbClr val="7F6F6F"/>
      </a:folHlink>
    </a:clrScheme>
    <a:fontScheme name="思源黑体light">
      <a:majorFont>
        <a:latin typeface="思源黑体 CN Light"/>
        <a:ea typeface="思源黑体 CN Light"/>
        <a:cs typeface=""/>
      </a:majorFont>
      <a:minorFont>
        <a:latin typeface="思源黑体 CN Light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WPS 演示</Application>
  <PresentationFormat>宽屏</PresentationFormat>
  <Paragraphs>94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  <vt:variant>
        <vt:lpstr>自定义放映</vt:lpstr>
      </vt:variant>
      <vt:variant>
        <vt:i4>1</vt:i4>
      </vt:variant>
    </vt:vector>
  </HeadingPairs>
  <TitlesOfParts>
    <vt:vector size="34" baseType="lpstr">
      <vt:lpstr>Arial</vt:lpstr>
      <vt:lpstr>宋体</vt:lpstr>
      <vt:lpstr>Wingdings</vt:lpstr>
      <vt:lpstr>站酷快乐体2016修订版</vt:lpstr>
      <vt:lpstr>思源黑体 CN Normal</vt:lpstr>
      <vt:lpstr>黑体</vt:lpstr>
      <vt:lpstr>思源黑体 CN</vt:lpstr>
      <vt:lpstr>思源黑体 CN Light</vt:lpstr>
      <vt:lpstr>微软雅黑</vt:lpstr>
      <vt:lpstr>Arial Unicode MS</vt:lpstr>
      <vt:lpstr>Calibri</vt:lpstr>
      <vt:lpstr>Office 主题​​</vt:lpstr>
      <vt:lpstr>清新风格教学模板</vt:lpstr>
      <vt:lpstr>目录</vt:lpstr>
      <vt:lpstr>复习上节内容</vt:lpstr>
      <vt:lpstr>单击此处添加标题</vt:lpstr>
      <vt:lpstr>PowerPoint 演示文稿</vt:lpstr>
      <vt:lpstr>课程内容教学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课程重点学习</vt:lpstr>
      <vt:lpstr>单击此处添加标题</vt:lpstr>
      <vt:lpstr>课后作业布置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Lichen</dc:creator>
  <cp:lastModifiedBy>o0</cp:lastModifiedBy>
  <cp:revision>34</cp:revision>
  <dcterms:created xsi:type="dcterms:W3CDTF">2021-03-31T08:30:00Z</dcterms:created>
  <dcterms:modified xsi:type="dcterms:W3CDTF">2024-06-03T13:33:51Z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KSOTemplateUUID">
    <vt:lpwstr>v1.0_mb_pscWCvh/3RwaIrmLxUaP/A==</vt:lpwstr>
  </property>
  <property fmtid="{D5CDD505-2E9C-101B-9397-08002B2CF9AE}" pid="4" name="ICV">
    <vt:lpwstr>BD7F3D2914C64C1FA4158549E011507F_11</vt:lpwstr>
  </property>
</Properties>
</file>